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23"/>
  </p:notesMasterIdLst>
  <p:sldIdLst>
    <p:sldId id="256" r:id="rId3"/>
    <p:sldId id="257" r:id="rId4"/>
    <p:sldId id="258" r:id="rId5"/>
    <p:sldId id="259" r:id="rId6"/>
    <p:sldId id="260" r:id="rId7"/>
    <p:sldId id="275"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9144000" cy="6858000" type="screen4x3"/>
  <p:notesSz cx="6858000" cy="9144000"/>
  <p:defaultTextStyle>
    <a:defPPr>
      <a:defRPr lang="en-GB"/>
    </a:defPPr>
    <a:lvl1pPr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lv-LV"/>
          </a:p>
        </p:txBody>
      </p:sp>
      <p:sp>
        <p:nvSpPr>
          <p:cNvPr id="3074" name="Text Box 2"/>
          <p:cNvSpPr txBox="1">
            <a:spLocks noChangeArrowheads="1"/>
          </p:cNvSpPr>
          <p:nvPr/>
        </p:nvSpPr>
        <p:spPr bwMode="auto">
          <a:xfrm>
            <a:off x="0" y="0"/>
            <a:ext cx="2971800" cy="457200"/>
          </a:xfrm>
          <a:prstGeom prst="rect">
            <a:avLst/>
          </a:prstGeom>
          <a:noFill/>
          <a:ln w="9525">
            <a:noFill/>
            <a:round/>
            <a:headEnd/>
            <a:tailEnd/>
          </a:ln>
          <a:effectLst/>
        </p:spPr>
        <p:txBody>
          <a:bodyPr wrap="none" anchor="ctr"/>
          <a:lstStyle/>
          <a:p>
            <a:endParaRPr lang="lv-LV"/>
          </a:p>
        </p:txBody>
      </p:sp>
      <p:sp>
        <p:nvSpPr>
          <p:cNvPr id="3075" name="Rectangle 3"/>
          <p:cNvSpPr>
            <a:spLocks noGrp="1" noChangeArrowheads="1"/>
          </p:cNvSpPr>
          <p:nvPr>
            <p:ph type="dt"/>
          </p:nvPr>
        </p:nvSpPr>
        <p:spPr bwMode="auto">
          <a:xfrm>
            <a:off x="3884613" y="0"/>
            <a:ext cx="2970212"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 pos="2171700" algn="l"/>
                <a:tab pos="2895600" algn="l"/>
              </a:tabLst>
              <a:defRPr sz="1200">
                <a:solidFill>
                  <a:srgbClr val="000000"/>
                </a:solidFill>
                <a:latin typeface="Calibri" pitchFamily="32" charset="0"/>
                <a:ea typeface="DejaVu Sans" charset="0"/>
                <a:cs typeface="DejaVu Sans" charset="0"/>
              </a:defRPr>
            </a:lvl1pPr>
          </a:lstStyle>
          <a:p>
            <a:endParaRPr lang="lv-LV"/>
          </a:p>
        </p:txBody>
      </p:sp>
      <p:sp>
        <p:nvSpPr>
          <p:cNvPr id="3076" name="Rectangle 4"/>
          <p:cNvSpPr>
            <a:spLocks noGrp="1" noChangeArrowheads="1"/>
          </p:cNvSpPr>
          <p:nvPr>
            <p:ph type="sldImg"/>
          </p:nvPr>
        </p:nvSpPr>
        <p:spPr bwMode="auto">
          <a:xfrm>
            <a:off x="1143000" y="685800"/>
            <a:ext cx="4570413" cy="3427413"/>
          </a:xfrm>
          <a:prstGeom prst="rect">
            <a:avLst/>
          </a:prstGeom>
          <a:noFill/>
          <a:ln w="12600">
            <a:solidFill>
              <a:srgbClr val="000000"/>
            </a:solidFill>
            <a:miter lim="800000"/>
            <a:headEnd/>
            <a:tailEnd/>
          </a:ln>
          <a:effectLst/>
        </p:spPr>
      </p:sp>
      <p:sp>
        <p:nvSpPr>
          <p:cNvPr id="3077" name="Rectangle 5"/>
          <p:cNvSpPr>
            <a:spLocks noGrp="1" noChangeArrowheads="1"/>
          </p:cNvSpPr>
          <p:nvPr>
            <p:ph type="body"/>
          </p:nvPr>
        </p:nvSpPr>
        <p:spPr bwMode="auto">
          <a:xfrm>
            <a:off x="685800" y="4343400"/>
            <a:ext cx="5484813" cy="4113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lv-LV" smtClean="0"/>
          </a:p>
        </p:txBody>
      </p:sp>
      <p:sp>
        <p:nvSpPr>
          <p:cNvPr id="3078" name="Text Box 6"/>
          <p:cNvSpPr txBox="1">
            <a:spLocks noChangeArrowheads="1"/>
          </p:cNvSpPr>
          <p:nvPr/>
        </p:nvSpPr>
        <p:spPr bwMode="auto">
          <a:xfrm>
            <a:off x="0" y="8685213"/>
            <a:ext cx="2971800" cy="457200"/>
          </a:xfrm>
          <a:prstGeom prst="rect">
            <a:avLst/>
          </a:prstGeom>
          <a:noFill/>
          <a:ln w="9525">
            <a:noFill/>
            <a:round/>
            <a:headEnd/>
            <a:tailEnd/>
          </a:ln>
          <a:effectLst/>
        </p:spPr>
        <p:txBody>
          <a:bodyPr wrap="none" anchor="ctr"/>
          <a:lstStyle/>
          <a:p>
            <a:endParaRPr lang="lv-LV"/>
          </a:p>
        </p:txBody>
      </p:sp>
      <p:sp>
        <p:nvSpPr>
          <p:cNvPr id="3079" name="Rectangle 7"/>
          <p:cNvSpPr>
            <a:spLocks noGrp="1" noChangeArrowheads="1"/>
          </p:cNvSpPr>
          <p:nvPr>
            <p:ph type="sldNum"/>
          </p:nvPr>
        </p:nvSpPr>
        <p:spPr bwMode="auto">
          <a:xfrm>
            <a:off x="3884613" y="8685213"/>
            <a:ext cx="2970212" cy="45561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Tx/>
              <a:buFontTx/>
              <a:buNone/>
              <a:tabLst>
                <a:tab pos="723900" algn="l"/>
                <a:tab pos="1447800" algn="l"/>
                <a:tab pos="2171700" algn="l"/>
                <a:tab pos="2895600" algn="l"/>
              </a:tabLst>
              <a:defRPr sz="1200">
                <a:solidFill>
                  <a:srgbClr val="000000"/>
                </a:solidFill>
                <a:latin typeface="Calibri" pitchFamily="32" charset="0"/>
                <a:ea typeface="DejaVu Sans" charset="0"/>
                <a:cs typeface="DejaVu Sans" charset="0"/>
              </a:defRPr>
            </a:lvl1pPr>
          </a:lstStyle>
          <a:p>
            <a:fld id="{0D5D0584-3E3F-48F1-A9C6-B51B3CF4E4F4}" type="slidenum">
              <a:rPr lang="lv-LV"/>
              <a:pPr/>
              <a:t>‹#›</a:t>
            </a:fld>
            <a:endParaRPr lang="lv-LV"/>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478DC7BC-F9CC-40E8-821E-05D4B29F5EFF}" type="slidenum">
              <a:rPr lang="lv-LV"/>
              <a:pPr/>
              <a:t>1</a:t>
            </a:fld>
            <a:endParaRPr lang="lv-LV"/>
          </a:p>
        </p:txBody>
      </p:sp>
      <p:sp>
        <p:nvSpPr>
          <p:cNvPr id="23553"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554"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lv-LV"/>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FB2260A7-3A5A-40F1-8E3B-C7CCE9A66E01}" type="slidenum">
              <a:rPr lang="lv-LV"/>
              <a:pPr/>
              <a:t>11</a:t>
            </a:fld>
            <a:endParaRPr lang="lv-LV"/>
          </a:p>
        </p:txBody>
      </p:sp>
      <p:sp>
        <p:nvSpPr>
          <p:cNvPr id="32769"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770"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lv-LV"/>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D11014D6-6A79-486D-9BD1-2627F5E3C245}" type="slidenum">
              <a:rPr lang="lv-LV"/>
              <a:pPr/>
              <a:t>12</a:t>
            </a:fld>
            <a:endParaRPr lang="lv-LV"/>
          </a:p>
        </p:txBody>
      </p:sp>
      <p:sp>
        <p:nvSpPr>
          <p:cNvPr id="33793"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794"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lv-LV"/>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6A95767F-E370-4DEF-B905-E425DF6772E9}" type="slidenum">
              <a:rPr lang="lv-LV"/>
              <a:pPr/>
              <a:t>13</a:t>
            </a:fld>
            <a:endParaRPr lang="lv-LV"/>
          </a:p>
        </p:txBody>
      </p:sp>
      <p:sp>
        <p:nvSpPr>
          <p:cNvPr id="34817"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818"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lv-LV"/>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7CBFEBBA-8DB0-4F55-BF1D-708ABE901CCC}" type="slidenum">
              <a:rPr lang="lv-LV"/>
              <a:pPr/>
              <a:t>14</a:t>
            </a:fld>
            <a:endParaRPr lang="lv-LV"/>
          </a:p>
        </p:txBody>
      </p:sp>
      <p:sp>
        <p:nvSpPr>
          <p:cNvPr id="35841"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842"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lv-LV"/>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80849789-8405-4178-9483-1CF6964D6CCE}" type="slidenum">
              <a:rPr lang="lv-LV"/>
              <a:pPr/>
              <a:t>15</a:t>
            </a:fld>
            <a:endParaRPr lang="lv-LV"/>
          </a:p>
        </p:txBody>
      </p:sp>
      <p:sp>
        <p:nvSpPr>
          <p:cNvPr id="36865"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866"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lv-LV"/>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D33A1789-A38C-4E71-AE72-0B4A07EDC927}" type="slidenum">
              <a:rPr lang="lv-LV"/>
              <a:pPr/>
              <a:t>16</a:t>
            </a:fld>
            <a:endParaRPr lang="lv-LV"/>
          </a:p>
        </p:txBody>
      </p:sp>
      <p:sp>
        <p:nvSpPr>
          <p:cNvPr id="37889"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890"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lv-LV"/>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0CBCBCA9-8070-4A46-84DB-6D875A90A6A2}" type="slidenum">
              <a:rPr lang="lv-LV"/>
              <a:pPr/>
              <a:t>17</a:t>
            </a:fld>
            <a:endParaRPr lang="lv-LV"/>
          </a:p>
        </p:txBody>
      </p:sp>
      <p:sp>
        <p:nvSpPr>
          <p:cNvPr id="38913"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914"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lv-LV"/>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4DD5136E-1678-43D1-A80B-C0CF24238B18}" type="slidenum">
              <a:rPr lang="lv-LV"/>
              <a:pPr/>
              <a:t>18</a:t>
            </a:fld>
            <a:endParaRPr lang="lv-LV"/>
          </a:p>
        </p:txBody>
      </p:sp>
      <p:sp>
        <p:nvSpPr>
          <p:cNvPr id="39937"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938"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lv-LV"/>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22924F2B-0561-4068-824D-15A2E12B2954}" type="slidenum">
              <a:rPr lang="lv-LV"/>
              <a:pPr/>
              <a:t>19</a:t>
            </a:fld>
            <a:endParaRPr lang="lv-LV"/>
          </a:p>
        </p:txBody>
      </p:sp>
      <p:sp>
        <p:nvSpPr>
          <p:cNvPr id="40961"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962"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lv-LV"/>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30C68CF-D9FF-4049-AAF1-3C1A85727040}" type="slidenum">
              <a:rPr lang="lv-LV"/>
              <a:pPr/>
              <a:t>20</a:t>
            </a:fld>
            <a:endParaRPr lang="lv-LV"/>
          </a:p>
        </p:txBody>
      </p:sp>
      <p:sp>
        <p:nvSpPr>
          <p:cNvPr id="41985"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986"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lv-LV"/>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A35D46E0-4D56-4A4C-8369-15973C8FC66E}" type="slidenum">
              <a:rPr lang="lv-LV"/>
              <a:pPr/>
              <a:t>2</a:t>
            </a:fld>
            <a:endParaRPr lang="lv-LV"/>
          </a:p>
        </p:txBody>
      </p:sp>
      <p:sp>
        <p:nvSpPr>
          <p:cNvPr id="24577"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578"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lv-LV"/>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BBE46A67-EE18-47D7-BE99-94E8DACFEA57}" type="slidenum">
              <a:rPr lang="lv-LV"/>
              <a:pPr/>
              <a:t>3</a:t>
            </a:fld>
            <a:endParaRPr lang="lv-LV"/>
          </a:p>
        </p:txBody>
      </p:sp>
      <p:sp>
        <p:nvSpPr>
          <p:cNvPr id="25601"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602"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lv-LV"/>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34EF988E-EB8B-45B5-97BF-5E0179CAACD1}" type="slidenum">
              <a:rPr lang="lv-LV"/>
              <a:pPr/>
              <a:t>4</a:t>
            </a:fld>
            <a:endParaRPr lang="lv-LV"/>
          </a:p>
        </p:txBody>
      </p:sp>
      <p:sp>
        <p:nvSpPr>
          <p:cNvPr id="26625"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626"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lv-LV"/>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4AADC528-3BF0-4A64-8FD1-F8EFAA6E2CC9}" type="slidenum">
              <a:rPr lang="lv-LV"/>
              <a:pPr/>
              <a:t>5</a:t>
            </a:fld>
            <a:endParaRPr lang="lv-LV"/>
          </a:p>
        </p:txBody>
      </p:sp>
      <p:sp>
        <p:nvSpPr>
          <p:cNvPr id="27649"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650"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lv-LV"/>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FBF4FCC4-DA84-462A-AE1F-9FAB07644FA2}" type="slidenum">
              <a:rPr lang="lv-LV"/>
              <a:pPr/>
              <a:t>7</a:t>
            </a:fld>
            <a:endParaRPr lang="lv-LV"/>
          </a:p>
        </p:txBody>
      </p:sp>
      <p:sp>
        <p:nvSpPr>
          <p:cNvPr id="28673"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8674"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lv-LV"/>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7141567F-25A6-42BB-8EE3-D71748F1DB25}" type="slidenum">
              <a:rPr lang="lv-LV"/>
              <a:pPr/>
              <a:t>8</a:t>
            </a:fld>
            <a:endParaRPr lang="lv-LV"/>
          </a:p>
        </p:txBody>
      </p:sp>
      <p:sp>
        <p:nvSpPr>
          <p:cNvPr id="29697"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9698"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lv-LV"/>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C275C0D8-FFD7-4590-B683-B65638D1A822}" type="slidenum">
              <a:rPr lang="lv-LV"/>
              <a:pPr/>
              <a:t>9</a:t>
            </a:fld>
            <a:endParaRPr lang="lv-LV"/>
          </a:p>
        </p:txBody>
      </p:sp>
      <p:sp>
        <p:nvSpPr>
          <p:cNvPr id="30721"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722"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lv-LV"/>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86BBF14F-13BB-4A39-9111-74E6EA2F4C95}" type="slidenum">
              <a:rPr lang="lv-LV"/>
              <a:pPr/>
              <a:t>10</a:t>
            </a:fld>
            <a:endParaRPr lang="lv-LV"/>
          </a:p>
        </p:txBody>
      </p:sp>
      <p:sp>
        <p:nvSpPr>
          <p:cNvPr id="31745"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746"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lv-LV"/>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lv-LV"/>
          </a:p>
        </p:txBody>
      </p:sp>
      <p:sp>
        <p:nvSpPr>
          <p:cNvPr id="4" name="Date Placeholder 3"/>
          <p:cNvSpPr>
            <a:spLocks noGrp="1"/>
          </p:cNvSpPr>
          <p:nvPr>
            <p:ph type="dt" idx="10"/>
          </p:nvPr>
        </p:nvSpPr>
        <p:spPr/>
        <p:txBody>
          <a:bodyPr/>
          <a:lstStyle>
            <a:lvl1pPr>
              <a:defRPr/>
            </a:lvl1pPr>
          </a:lstStyle>
          <a:p>
            <a:endParaRPr lang="lv-LV"/>
          </a:p>
        </p:txBody>
      </p:sp>
      <p:sp>
        <p:nvSpPr>
          <p:cNvPr id="5" name="Slide Number Placeholder 4"/>
          <p:cNvSpPr>
            <a:spLocks noGrp="1"/>
          </p:cNvSpPr>
          <p:nvPr>
            <p:ph type="sldNum" idx="11"/>
          </p:nvPr>
        </p:nvSpPr>
        <p:spPr/>
        <p:txBody>
          <a:bodyPr/>
          <a:lstStyle>
            <a:lvl1pPr>
              <a:defRPr/>
            </a:lvl1pPr>
          </a:lstStyle>
          <a:p>
            <a:fld id="{37F7635B-BAFA-401C-B3D6-9148DBCF487D}" type="slidenum">
              <a:rPr lang="lv-LV"/>
              <a:pPr/>
              <a:t>‹#›</a:t>
            </a:fld>
            <a:endParaRPr lang="lv-L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idx="10"/>
          </p:nvPr>
        </p:nvSpPr>
        <p:spPr/>
        <p:txBody>
          <a:bodyPr/>
          <a:lstStyle>
            <a:lvl1pPr>
              <a:defRPr/>
            </a:lvl1pPr>
          </a:lstStyle>
          <a:p>
            <a:endParaRPr lang="lv-LV"/>
          </a:p>
        </p:txBody>
      </p:sp>
      <p:sp>
        <p:nvSpPr>
          <p:cNvPr id="5" name="Slide Number Placeholder 4"/>
          <p:cNvSpPr>
            <a:spLocks noGrp="1"/>
          </p:cNvSpPr>
          <p:nvPr>
            <p:ph type="sldNum" idx="11"/>
          </p:nvPr>
        </p:nvSpPr>
        <p:spPr/>
        <p:txBody>
          <a:bodyPr/>
          <a:lstStyle>
            <a:lvl1pPr>
              <a:defRPr/>
            </a:lvl1pPr>
          </a:lstStyle>
          <a:p>
            <a:fld id="{A5E335D4-C632-420A-9E5B-3712B84E8F79}" type="slidenum">
              <a:rPr lang="lv-LV"/>
              <a:pPr/>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4625"/>
            <a:ext cx="2055813" cy="5830888"/>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457200" y="174625"/>
            <a:ext cx="6019800" cy="583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idx="10"/>
          </p:nvPr>
        </p:nvSpPr>
        <p:spPr/>
        <p:txBody>
          <a:bodyPr/>
          <a:lstStyle>
            <a:lvl1pPr>
              <a:defRPr/>
            </a:lvl1pPr>
          </a:lstStyle>
          <a:p>
            <a:endParaRPr lang="lv-LV"/>
          </a:p>
        </p:txBody>
      </p:sp>
      <p:sp>
        <p:nvSpPr>
          <p:cNvPr id="5" name="Slide Number Placeholder 4"/>
          <p:cNvSpPr>
            <a:spLocks noGrp="1"/>
          </p:cNvSpPr>
          <p:nvPr>
            <p:ph type="sldNum" idx="11"/>
          </p:nvPr>
        </p:nvSpPr>
        <p:spPr/>
        <p:txBody>
          <a:bodyPr/>
          <a:lstStyle>
            <a:lvl1pPr>
              <a:defRPr/>
            </a:lvl1pPr>
          </a:lstStyle>
          <a:p>
            <a:fld id="{8F8FE93A-7E9F-4697-A488-6EC53D81D9B2}" type="slidenum">
              <a:rPr lang="lv-LV"/>
              <a:pPr/>
              <a:t>‹#›</a:t>
            </a:fld>
            <a:endParaRPr lang="lv-LV"/>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lv-LV"/>
          </a:p>
        </p:txBody>
      </p:sp>
      <p:sp>
        <p:nvSpPr>
          <p:cNvPr id="4" name="Date Placeholder 3"/>
          <p:cNvSpPr>
            <a:spLocks noGrp="1"/>
          </p:cNvSpPr>
          <p:nvPr>
            <p:ph type="dt" idx="10"/>
          </p:nvPr>
        </p:nvSpPr>
        <p:spPr/>
        <p:txBody>
          <a:bodyPr/>
          <a:lstStyle>
            <a:lvl1pPr>
              <a:defRPr/>
            </a:lvl1pPr>
          </a:lstStyle>
          <a:p>
            <a:endParaRPr lang="lv-LV"/>
          </a:p>
        </p:txBody>
      </p:sp>
      <p:sp>
        <p:nvSpPr>
          <p:cNvPr id="5" name="Slide Number Placeholder 4"/>
          <p:cNvSpPr>
            <a:spLocks noGrp="1"/>
          </p:cNvSpPr>
          <p:nvPr>
            <p:ph type="sldNum" idx="11"/>
          </p:nvPr>
        </p:nvSpPr>
        <p:spPr/>
        <p:txBody>
          <a:bodyPr/>
          <a:lstStyle>
            <a:lvl1pPr>
              <a:defRPr/>
            </a:lvl1pPr>
          </a:lstStyle>
          <a:p>
            <a:fld id="{F29A1309-46BA-4E16-A5A9-A1E77A764085}" type="slidenum">
              <a:rPr lang="lv-LV"/>
              <a:pPr/>
              <a:t>‹#›</a:t>
            </a:fld>
            <a:endParaRPr lang="lv-LV"/>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idx="10"/>
          </p:nvPr>
        </p:nvSpPr>
        <p:spPr/>
        <p:txBody>
          <a:bodyPr/>
          <a:lstStyle>
            <a:lvl1pPr>
              <a:defRPr/>
            </a:lvl1pPr>
          </a:lstStyle>
          <a:p>
            <a:endParaRPr lang="lv-LV"/>
          </a:p>
        </p:txBody>
      </p:sp>
      <p:sp>
        <p:nvSpPr>
          <p:cNvPr id="5" name="Slide Number Placeholder 4"/>
          <p:cNvSpPr>
            <a:spLocks noGrp="1"/>
          </p:cNvSpPr>
          <p:nvPr>
            <p:ph type="sldNum" idx="11"/>
          </p:nvPr>
        </p:nvSpPr>
        <p:spPr/>
        <p:txBody>
          <a:bodyPr/>
          <a:lstStyle>
            <a:lvl1pPr>
              <a:defRPr/>
            </a:lvl1pPr>
          </a:lstStyle>
          <a:p>
            <a:fld id="{C9E76FC3-AF9D-44C4-A429-DAFEA38AC6A5}" type="slidenum">
              <a:rPr lang="lv-LV"/>
              <a:pPr/>
              <a:t>‹#›</a:t>
            </a:fld>
            <a:endParaRPr lang="lv-LV"/>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lv-LV"/>
          </a:p>
        </p:txBody>
      </p:sp>
      <p:sp>
        <p:nvSpPr>
          <p:cNvPr id="5" name="Slide Number Placeholder 4"/>
          <p:cNvSpPr>
            <a:spLocks noGrp="1"/>
          </p:cNvSpPr>
          <p:nvPr>
            <p:ph type="sldNum" idx="11"/>
          </p:nvPr>
        </p:nvSpPr>
        <p:spPr/>
        <p:txBody>
          <a:bodyPr/>
          <a:lstStyle>
            <a:lvl1pPr>
              <a:defRPr/>
            </a:lvl1pPr>
          </a:lstStyle>
          <a:p>
            <a:fld id="{B7728A63-68E1-4ABB-9CFF-5211032EE23A}" type="slidenum">
              <a:rPr lang="lv-LV"/>
              <a:pPr/>
              <a:t>‹#›</a:t>
            </a:fld>
            <a:endParaRPr lang="lv-LV"/>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457200" y="1481138"/>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4646613" y="1481138"/>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4"/>
          <p:cNvSpPr>
            <a:spLocks noGrp="1"/>
          </p:cNvSpPr>
          <p:nvPr>
            <p:ph type="dt" idx="10"/>
          </p:nvPr>
        </p:nvSpPr>
        <p:spPr/>
        <p:txBody>
          <a:bodyPr/>
          <a:lstStyle>
            <a:lvl1pPr>
              <a:defRPr/>
            </a:lvl1pPr>
          </a:lstStyle>
          <a:p>
            <a:endParaRPr lang="lv-LV"/>
          </a:p>
        </p:txBody>
      </p:sp>
      <p:sp>
        <p:nvSpPr>
          <p:cNvPr id="6" name="Slide Number Placeholder 5"/>
          <p:cNvSpPr>
            <a:spLocks noGrp="1"/>
          </p:cNvSpPr>
          <p:nvPr>
            <p:ph type="sldNum" idx="11"/>
          </p:nvPr>
        </p:nvSpPr>
        <p:spPr/>
        <p:txBody>
          <a:bodyPr/>
          <a:lstStyle>
            <a:lvl1pPr>
              <a:defRPr/>
            </a:lvl1pPr>
          </a:lstStyle>
          <a:p>
            <a:fld id="{FF093CD5-A9B0-4EBB-B6EF-D520126C755C}" type="slidenum">
              <a:rPr lang="lv-LV"/>
              <a:pPr/>
              <a:t>‹#›</a:t>
            </a:fld>
            <a:endParaRPr lang="lv-LV"/>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Date Placeholder 6"/>
          <p:cNvSpPr>
            <a:spLocks noGrp="1"/>
          </p:cNvSpPr>
          <p:nvPr>
            <p:ph type="dt" idx="10"/>
          </p:nvPr>
        </p:nvSpPr>
        <p:spPr/>
        <p:txBody>
          <a:bodyPr/>
          <a:lstStyle>
            <a:lvl1pPr>
              <a:defRPr/>
            </a:lvl1pPr>
          </a:lstStyle>
          <a:p>
            <a:endParaRPr lang="lv-LV"/>
          </a:p>
        </p:txBody>
      </p:sp>
      <p:sp>
        <p:nvSpPr>
          <p:cNvPr id="8" name="Slide Number Placeholder 7"/>
          <p:cNvSpPr>
            <a:spLocks noGrp="1"/>
          </p:cNvSpPr>
          <p:nvPr>
            <p:ph type="sldNum" idx="11"/>
          </p:nvPr>
        </p:nvSpPr>
        <p:spPr/>
        <p:txBody>
          <a:bodyPr/>
          <a:lstStyle>
            <a:lvl1pPr>
              <a:defRPr/>
            </a:lvl1pPr>
          </a:lstStyle>
          <a:p>
            <a:fld id="{AE96EC29-3BE5-44D2-B01D-7141BF8F969C}" type="slidenum">
              <a:rPr lang="lv-LV"/>
              <a:pPr/>
              <a:t>‹#›</a:t>
            </a:fld>
            <a:endParaRPr lang="lv-LV"/>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Date Placeholder 2"/>
          <p:cNvSpPr>
            <a:spLocks noGrp="1"/>
          </p:cNvSpPr>
          <p:nvPr>
            <p:ph type="dt" idx="10"/>
          </p:nvPr>
        </p:nvSpPr>
        <p:spPr/>
        <p:txBody>
          <a:bodyPr/>
          <a:lstStyle>
            <a:lvl1pPr>
              <a:defRPr/>
            </a:lvl1pPr>
          </a:lstStyle>
          <a:p>
            <a:endParaRPr lang="lv-LV"/>
          </a:p>
        </p:txBody>
      </p:sp>
      <p:sp>
        <p:nvSpPr>
          <p:cNvPr id="4" name="Slide Number Placeholder 3"/>
          <p:cNvSpPr>
            <a:spLocks noGrp="1"/>
          </p:cNvSpPr>
          <p:nvPr>
            <p:ph type="sldNum" idx="11"/>
          </p:nvPr>
        </p:nvSpPr>
        <p:spPr/>
        <p:txBody>
          <a:bodyPr/>
          <a:lstStyle>
            <a:lvl1pPr>
              <a:defRPr/>
            </a:lvl1pPr>
          </a:lstStyle>
          <a:p>
            <a:fld id="{F0D1E463-283B-49DA-96E6-D79FBE1CC337}" type="slidenum">
              <a:rPr lang="lv-LV"/>
              <a:pPr/>
              <a:t>‹#›</a:t>
            </a:fld>
            <a:endParaRPr lang="lv-LV"/>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lv-LV"/>
          </a:p>
        </p:txBody>
      </p:sp>
      <p:sp>
        <p:nvSpPr>
          <p:cNvPr id="3" name="Slide Number Placeholder 2"/>
          <p:cNvSpPr>
            <a:spLocks noGrp="1"/>
          </p:cNvSpPr>
          <p:nvPr>
            <p:ph type="sldNum" idx="11"/>
          </p:nvPr>
        </p:nvSpPr>
        <p:spPr/>
        <p:txBody>
          <a:bodyPr/>
          <a:lstStyle>
            <a:lvl1pPr>
              <a:defRPr/>
            </a:lvl1pPr>
          </a:lstStyle>
          <a:p>
            <a:fld id="{5C70EC68-644A-40EA-809A-26DB2ABDFCF9}" type="slidenum">
              <a:rPr lang="lv-LV"/>
              <a:pPr/>
              <a:t>‹#›</a:t>
            </a:fld>
            <a:endParaRPr lang="lv-LV"/>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lv-LV"/>
          </a:p>
        </p:txBody>
      </p:sp>
      <p:sp>
        <p:nvSpPr>
          <p:cNvPr id="6" name="Slide Number Placeholder 5"/>
          <p:cNvSpPr>
            <a:spLocks noGrp="1"/>
          </p:cNvSpPr>
          <p:nvPr>
            <p:ph type="sldNum" idx="11"/>
          </p:nvPr>
        </p:nvSpPr>
        <p:spPr/>
        <p:txBody>
          <a:bodyPr/>
          <a:lstStyle>
            <a:lvl1pPr>
              <a:defRPr/>
            </a:lvl1pPr>
          </a:lstStyle>
          <a:p>
            <a:fld id="{82A1188C-7B25-4593-B46A-6541939B7D40}" type="slidenum">
              <a:rPr lang="lv-LV"/>
              <a:pPr/>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idx="10"/>
          </p:nvPr>
        </p:nvSpPr>
        <p:spPr/>
        <p:txBody>
          <a:bodyPr/>
          <a:lstStyle>
            <a:lvl1pPr>
              <a:defRPr/>
            </a:lvl1pPr>
          </a:lstStyle>
          <a:p>
            <a:endParaRPr lang="lv-LV"/>
          </a:p>
        </p:txBody>
      </p:sp>
      <p:sp>
        <p:nvSpPr>
          <p:cNvPr id="5" name="Slide Number Placeholder 4"/>
          <p:cNvSpPr>
            <a:spLocks noGrp="1"/>
          </p:cNvSpPr>
          <p:nvPr>
            <p:ph type="sldNum" idx="11"/>
          </p:nvPr>
        </p:nvSpPr>
        <p:spPr/>
        <p:txBody>
          <a:bodyPr/>
          <a:lstStyle>
            <a:lvl1pPr>
              <a:defRPr/>
            </a:lvl1pPr>
          </a:lstStyle>
          <a:p>
            <a:fld id="{887298A7-2552-459C-9074-1BCB903D750A}" type="slidenum">
              <a:rPr lang="lv-LV"/>
              <a:pPr/>
              <a:t>‹#›</a:t>
            </a:fld>
            <a:endParaRPr lang="lv-LV"/>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lv-LV"/>
          </a:p>
        </p:txBody>
      </p:sp>
      <p:sp>
        <p:nvSpPr>
          <p:cNvPr id="6" name="Slide Number Placeholder 5"/>
          <p:cNvSpPr>
            <a:spLocks noGrp="1"/>
          </p:cNvSpPr>
          <p:nvPr>
            <p:ph type="sldNum" idx="11"/>
          </p:nvPr>
        </p:nvSpPr>
        <p:spPr/>
        <p:txBody>
          <a:bodyPr/>
          <a:lstStyle>
            <a:lvl1pPr>
              <a:defRPr/>
            </a:lvl1pPr>
          </a:lstStyle>
          <a:p>
            <a:fld id="{291A2248-6A84-426F-A561-2DC886C4FF1F}" type="slidenum">
              <a:rPr lang="lv-LV"/>
              <a:pPr/>
              <a:t>‹#›</a:t>
            </a:fld>
            <a:endParaRPr lang="lv-LV"/>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idx="10"/>
          </p:nvPr>
        </p:nvSpPr>
        <p:spPr/>
        <p:txBody>
          <a:bodyPr/>
          <a:lstStyle>
            <a:lvl1pPr>
              <a:defRPr/>
            </a:lvl1pPr>
          </a:lstStyle>
          <a:p>
            <a:endParaRPr lang="lv-LV"/>
          </a:p>
        </p:txBody>
      </p:sp>
      <p:sp>
        <p:nvSpPr>
          <p:cNvPr id="5" name="Slide Number Placeholder 4"/>
          <p:cNvSpPr>
            <a:spLocks noGrp="1"/>
          </p:cNvSpPr>
          <p:nvPr>
            <p:ph type="sldNum" idx="11"/>
          </p:nvPr>
        </p:nvSpPr>
        <p:spPr/>
        <p:txBody>
          <a:bodyPr/>
          <a:lstStyle>
            <a:lvl1pPr>
              <a:defRPr/>
            </a:lvl1pPr>
          </a:lstStyle>
          <a:p>
            <a:fld id="{88829655-C20A-4C77-8A69-7A2E3D1D71BA}" type="slidenum">
              <a:rPr lang="lv-LV"/>
              <a:pPr/>
              <a:t>‹#›</a:t>
            </a:fld>
            <a:endParaRPr lang="lv-LV"/>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4625"/>
            <a:ext cx="2055813" cy="5830888"/>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457200" y="174625"/>
            <a:ext cx="6019800" cy="583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idx="10"/>
          </p:nvPr>
        </p:nvSpPr>
        <p:spPr/>
        <p:txBody>
          <a:bodyPr/>
          <a:lstStyle>
            <a:lvl1pPr>
              <a:defRPr/>
            </a:lvl1pPr>
          </a:lstStyle>
          <a:p>
            <a:endParaRPr lang="lv-LV"/>
          </a:p>
        </p:txBody>
      </p:sp>
      <p:sp>
        <p:nvSpPr>
          <p:cNvPr id="5" name="Slide Number Placeholder 4"/>
          <p:cNvSpPr>
            <a:spLocks noGrp="1"/>
          </p:cNvSpPr>
          <p:nvPr>
            <p:ph type="sldNum" idx="11"/>
          </p:nvPr>
        </p:nvSpPr>
        <p:spPr/>
        <p:txBody>
          <a:bodyPr/>
          <a:lstStyle>
            <a:lvl1pPr>
              <a:defRPr/>
            </a:lvl1pPr>
          </a:lstStyle>
          <a:p>
            <a:fld id="{A7B9556B-07C2-41E9-92AC-9F4C1D75A85B}" type="slidenum">
              <a:rPr lang="lv-LV"/>
              <a:pPr/>
              <a:t>‹#›</a:t>
            </a:fld>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lv-LV"/>
          </a:p>
        </p:txBody>
      </p:sp>
      <p:sp>
        <p:nvSpPr>
          <p:cNvPr id="5" name="Slide Number Placeholder 4"/>
          <p:cNvSpPr>
            <a:spLocks noGrp="1"/>
          </p:cNvSpPr>
          <p:nvPr>
            <p:ph type="sldNum" idx="11"/>
          </p:nvPr>
        </p:nvSpPr>
        <p:spPr/>
        <p:txBody>
          <a:bodyPr/>
          <a:lstStyle>
            <a:lvl1pPr>
              <a:defRPr/>
            </a:lvl1pPr>
          </a:lstStyle>
          <a:p>
            <a:fld id="{48B1F631-6B46-48F7-BE08-7D37A746232D}" type="slidenum">
              <a:rPr lang="lv-LV"/>
              <a:pPr/>
              <a:t>‹#›</a:t>
            </a:fld>
            <a:endParaRPr lang="lv-L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457200" y="1481138"/>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4646613" y="1481138"/>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4"/>
          <p:cNvSpPr>
            <a:spLocks noGrp="1"/>
          </p:cNvSpPr>
          <p:nvPr>
            <p:ph type="dt" idx="10"/>
          </p:nvPr>
        </p:nvSpPr>
        <p:spPr/>
        <p:txBody>
          <a:bodyPr/>
          <a:lstStyle>
            <a:lvl1pPr>
              <a:defRPr/>
            </a:lvl1pPr>
          </a:lstStyle>
          <a:p>
            <a:endParaRPr lang="lv-LV"/>
          </a:p>
        </p:txBody>
      </p:sp>
      <p:sp>
        <p:nvSpPr>
          <p:cNvPr id="6" name="Slide Number Placeholder 5"/>
          <p:cNvSpPr>
            <a:spLocks noGrp="1"/>
          </p:cNvSpPr>
          <p:nvPr>
            <p:ph type="sldNum" idx="11"/>
          </p:nvPr>
        </p:nvSpPr>
        <p:spPr/>
        <p:txBody>
          <a:bodyPr/>
          <a:lstStyle>
            <a:lvl1pPr>
              <a:defRPr/>
            </a:lvl1pPr>
          </a:lstStyle>
          <a:p>
            <a:fld id="{25AA6D25-3C9A-4EA8-A40B-57E116C46E80}" type="slidenum">
              <a:rPr lang="lv-LV"/>
              <a:pPr/>
              <a:t>‹#›</a:t>
            </a:fld>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Date Placeholder 6"/>
          <p:cNvSpPr>
            <a:spLocks noGrp="1"/>
          </p:cNvSpPr>
          <p:nvPr>
            <p:ph type="dt" idx="10"/>
          </p:nvPr>
        </p:nvSpPr>
        <p:spPr/>
        <p:txBody>
          <a:bodyPr/>
          <a:lstStyle>
            <a:lvl1pPr>
              <a:defRPr/>
            </a:lvl1pPr>
          </a:lstStyle>
          <a:p>
            <a:endParaRPr lang="lv-LV"/>
          </a:p>
        </p:txBody>
      </p:sp>
      <p:sp>
        <p:nvSpPr>
          <p:cNvPr id="8" name="Slide Number Placeholder 7"/>
          <p:cNvSpPr>
            <a:spLocks noGrp="1"/>
          </p:cNvSpPr>
          <p:nvPr>
            <p:ph type="sldNum" idx="11"/>
          </p:nvPr>
        </p:nvSpPr>
        <p:spPr/>
        <p:txBody>
          <a:bodyPr/>
          <a:lstStyle>
            <a:lvl1pPr>
              <a:defRPr/>
            </a:lvl1pPr>
          </a:lstStyle>
          <a:p>
            <a:fld id="{7123ADC7-BE7D-4465-8B89-29E0831C6A5B}" type="slidenum">
              <a:rPr lang="lv-LV"/>
              <a:pPr/>
              <a:t>‹#›</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Date Placeholder 2"/>
          <p:cNvSpPr>
            <a:spLocks noGrp="1"/>
          </p:cNvSpPr>
          <p:nvPr>
            <p:ph type="dt" idx="10"/>
          </p:nvPr>
        </p:nvSpPr>
        <p:spPr/>
        <p:txBody>
          <a:bodyPr/>
          <a:lstStyle>
            <a:lvl1pPr>
              <a:defRPr/>
            </a:lvl1pPr>
          </a:lstStyle>
          <a:p>
            <a:endParaRPr lang="lv-LV"/>
          </a:p>
        </p:txBody>
      </p:sp>
      <p:sp>
        <p:nvSpPr>
          <p:cNvPr id="4" name="Slide Number Placeholder 3"/>
          <p:cNvSpPr>
            <a:spLocks noGrp="1"/>
          </p:cNvSpPr>
          <p:nvPr>
            <p:ph type="sldNum" idx="11"/>
          </p:nvPr>
        </p:nvSpPr>
        <p:spPr/>
        <p:txBody>
          <a:bodyPr/>
          <a:lstStyle>
            <a:lvl1pPr>
              <a:defRPr/>
            </a:lvl1pPr>
          </a:lstStyle>
          <a:p>
            <a:fld id="{A56C3B95-756F-4474-A71F-7FC08E45CF62}" type="slidenum">
              <a:rPr lang="lv-LV"/>
              <a:pPr/>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lv-LV"/>
          </a:p>
        </p:txBody>
      </p:sp>
      <p:sp>
        <p:nvSpPr>
          <p:cNvPr id="3" name="Slide Number Placeholder 2"/>
          <p:cNvSpPr>
            <a:spLocks noGrp="1"/>
          </p:cNvSpPr>
          <p:nvPr>
            <p:ph type="sldNum" idx="11"/>
          </p:nvPr>
        </p:nvSpPr>
        <p:spPr/>
        <p:txBody>
          <a:bodyPr/>
          <a:lstStyle>
            <a:lvl1pPr>
              <a:defRPr/>
            </a:lvl1pPr>
          </a:lstStyle>
          <a:p>
            <a:fld id="{945268FE-32C5-42A7-B70F-0A7BE4E564EA}" type="slidenum">
              <a:rPr lang="lv-LV"/>
              <a:pPr/>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lv-LV"/>
          </a:p>
        </p:txBody>
      </p:sp>
      <p:sp>
        <p:nvSpPr>
          <p:cNvPr id="6" name="Slide Number Placeholder 5"/>
          <p:cNvSpPr>
            <a:spLocks noGrp="1"/>
          </p:cNvSpPr>
          <p:nvPr>
            <p:ph type="sldNum" idx="11"/>
          </p:nvPr>
        </p:nvSpPr>
        <p:spPr/>
        <p:txBody>
          <a:bodyPr/>
          <a:lstStyle>
            <a:lvl1pPr>
              <a:defRPr/>
            </a:lvl1pPr>
          </a:lstStyle>
          <a:p>
            <a:fld id="{914FCE6B-5FC7-4B9B-B449-3342C72FDC84}" type="slidenum">
              <a:rPr lang="lv-LV"/>
              <a:pPr/>
              <a:t>‹#›</a:t>
            </a:fld>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lv-LV"/>
          </a:p>
        </p:txBody>
      </p:sp>
      <p:sp>
        <p:nvSpPr>
          <p:cNvPr id="6" name="Slide Number Placeholder 5"/>
          <p:cNvSpPr>
            <a:spLocks noGrp="1"/>
          </p:cNvSpPr>
          <p:nvPr>
            <p:ph type="sldNum" idx="11"/>
          </p:nvPr>
        </p:nvSpPr>
        <p:spPr/>
        <p:txBody>
          <a:bodyPr/>
          <a:lstStyle>
            <a:lvl1pPr>
              <a:defRPr/>
            </a:lvl1pPr>
          </a:lstStyle>
          <a:p>
            <a:fld id="{91321195-1101-416D-B94A-31A492A0EA05}" type="slidenum">
              <a:rPr lang="lv-LV"/>
              <a:pPr/>
              <a:t>‹#›</a:t>
            </a:fld>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AutoShape 1"/>
          <p:cNvSpPr>
            <a:spLocks noChangeArrowheads="1"/>
          </p:cNvSpPr>
          <p:nvPr/>
        </p:nvSpPr>
        <p:spPr bwMode="auto">
          <a:xfrm>
            <a:off x="500063" y="5945188"/>
            <a:ext cx="4940300" cy="920750"/>
          </a:xfrm>
          <a:custGeom>
            <a:avLst/>
            <a:gdLst>
              <a:gd name="T0" fmla="*/ 0 w 7485"/>
              <a:gd name="T1" fmla="*/ 0 h 337"/>
              <a:gd name="T2" fmla="*/ 5760 w 7485"/>
              <a:gd name="T3" fmla="*/ 0 h 337"/>
              <a:gd name="T4" fmla="*/ 5760 w 7485"/>
              <a:gd name="T5" fmla="*/ 528 h 337"/>
              <a:gd name="T6" fmla="*/ 48 w 7485"/>
              <a:gd name="T7" fmla="*/ 0 h 337"/>
              <a:gd name="T8" fmla="*/ 0 w 7485"/>
              <a:gd name="T9" fmla="*/ 0 h 337"/>
              <a:gd name="T10" fmla="*/ 7485 w 7485"/>
              <a:gd name="T11" fmla="*/ 337 h 337"/>
            </a:gdLst>
            <a:ahLst/>
            <a:cxnLst>
              <a:cxn ang="0">
                <a:pos x="T0" y="T1"/>
              </a:cxn>
              <a:cxn ang="0">
                <a:pos x="T2" y="T3"/>
              </a:cxn>
              <a:cxn ang="0">
                <a:pos x="T4" y="T5"/>
              </a:cxn>
              <a:cxn ang="0">
                <a:pos x="T6" y="T7"/>
              </a:cxn>
            </a:cxnLst>
            <a:rect l="T8" t="T9" r="T10" b="T11"/>
            <a:pathLst>
              <a:path w="7485" h="337">
                <a:moveTo>
                  <a:pt x="0" y="2"/>
                </a:moveTo>
                <a:lnTo>
                  <a:pt x="7485" y="337"/>
                </a:lnTo>
                <a:lnTo>
                  <a:pt x="5558" y="337"/>
                </a:lnTo>
                <a:lnTo>
                  <a:pt x="1" y="0"/>
                </a:lnTo>
              </a:path>
            </a:pathLst>
          </a:custGeom>
          <a:solidFill>
            <a:srgbClr val="9CB2E1">
              <a:alpha val="39999"/>
            </a:srgbClr>
          </a:solidFill>
          <a:ln w="9525">
            <a:noFill/>
            <a:round/>
            <a:headEnd/>
            <a:tailEnd/>
          </a:ln>
          <a:effectLst/>
        </p:spPr>
        <p:txBody>
          <a:bodyPr wrap="none" anchor="ctr"/>
          <a:lstStyle/>
          <a:p>
            <a:endParaRPr lang="lv-LV"/>
          </a:p>
        </p:txBody>
      </p:sp>
      <p:sp>
        <p:nvSpPr>
          <p:cNvPr id="1026" name="AutoShape 2"/>
          <p:cNvSpPr>
            <a:spLocks noChangeArrowheads="1"/>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w 5591"/>
              <a:gd name="T9" fmla="*/ 0 h 588"/>
              <a:gd name="T10" fmla="*/ 5591 w 5591"/>
              <a:gd name="T11" fmla="*/ 588 h 588"/>
            </a:gdLst>
            <a:ahLst/>
            <a:cxnLst>
              <a:cxn ang="0">
                <a:pos x="T0" y="T1"/>
              </a:cxn>
              <a:cxn ang="0">
                <a:pos x="T2" y="T3"/>
              </a:cxn>
              <a:cxn ang="0">
                <a:pos x="T4" y="T5"/>
              </a:cxn>
              <a:cxn ang="0">
                <a:pos x="T6" y="T7"/>
              </a:cxn>
            </a:cxnLst>
            <a:rect l="T8" t="T9" r="T10" b="T11"/>
            <a:pathLst>
              <a:path w="5591" h="588">
                <a:moveTo>
                  <a:pt x="0" y="0"/>
                </a:moveTo>
                <a:lnTo>
                  <a:pt x="5591" y="585"/>
                </a:lnTo>
                <a:lnTo>
                  <a:pt x="4415" y="588"/>
                </a:lnTo>
                <a:lnTo>
                  <a:pt x="12" y="4"/>
                </a:lnTo>
              </a:path>
            </a:pathLst>
          </a:custGeom>
          <a:solidFill>
            <a:srgbClr val="000000"/>
          </a:solidFill>
          <a:ln w="9525">
            <a:noFill/>
            <a:round/>
            <a:headEnd/>
            <a:tailEnd/>
          </a:ln>
          <a:effectLst/>
        </p:spPr>
        <p:txBody>
          <a:bodyPr wrap="none" anchor="ctr"/>
          <a:lstStyle/>
          <a:p>
            <a:endParaRPr lang="lv-LV"/>
          </a:p>
        </p:txBody>
      </p:sp>
      <p:grpSp>
        <p:nvGrpSpPr>
          <p:cNvPr id="1027" name="Group 3"/>
          <p:cNvGrpSpPr>
            <a:grpSpLocks/>
          </p:cNvGrpSpPr>
          <p:nvPr/>
        </p:nvGrpSpPr>
        <p:grpSpPr bwMode="auto">
          <a:xfrm>
            <a:off x="-12700" y="5784850"/>
            <a:ext cx="3413125" cy="1090613"/>
            <a:chOff x="-8" y="3644"/>
            <a:chExt cx="2150" cy="687"/>
          </a:xfrm>
        </p:grpSpPr>
        <p:pic>
          <p:nvPicPr>
            <p:cNvPr id="1028" name="Picture 4"/>
            <p:cNvPicPr>
              <a:picLocks noChangeAspect="1" noChangeArrowheads="1"/>
            </p:cNvPicPr>
            <p:nvPr/>
          </p:nvPicPr>
          <p:blipFill>
            <a:blip r:embed="rId13"/>
            <a:srcRect/>
            <a:stretch>
              <a:fillRect/>
            </a:stretch>
          </p:blipFill>
          <p:spPr bwMode="auto">
            <a:xfrm>
              <a:off x="-8" y="3644"/>
              <a:ext cx="2150" cy="687"/>
            </a:xfrm>
            <a:prstGeom prst="rect">
              <a:avLst/>
            </a:prstGeom>
            <a:noFill/>
            <a:ln w="9525">
              <a:noFill/>
              <a:round/>
              <a:headEnd/>
              <a:tailEnd/>
            </a:ln>
            <a:effectLst/>
          </p:spPr>
        </p:pic>
        <p:sp>
          <p:nvSpPr>
            <p:cNvPr id="1029" name="Text Box 5"/>
            <p:cNvSpPr txBox="1">
              <a:spLocks noChangeArrowheads="1"/>
            </p:cNvSpPr>
            <p:nvPr/>
          </p:nvSpPr>
          <p:spPr bwMode="auto">
            <a:xfrm>
              <a:off x="175" y="4045"/>
              <a:ext cx="1070" cy="226"/>
            </a:xfrm>
            <a:prstGeom prst="rect">
              <a:avLst/>
            </a:prstGeom>
            <a:noFill/>
            <a:ln w="9525">
              <a:noFill/>
              <a:round/>
              <a:headEnd/>
              <a:tailEnd/>
            </a:ln>
            <a:effectLst/>
          </p:spPr>
          <p:txBody>
            <a:bodyPr wrap="none" anchor="ctr"/>
            <a:lstStyle/>
            <a:p>
              <a:endParaRPr lang="lv-LV"/>
            </a:p>
          </p:txBody>
        </p:sp>
      </p:grpSp>
      <p:pic>
        <p:nvPicPr>
          <p:cNvPr id="1030" name="Picture 6"/>
          <p:cNvPicPr>
            <a:picLocks noChangeAspect="1" noChangeArrowheads="1"/>
          </p:cNvPicPr>
          <p:nvPr/>
        </p:nvPicPr>
        <p:blipFill>
          <a:blip r:embed="rId14"/>
          <a:srcRect/>
          <a:stretch>
            <a:fillRect/>
          </a:stretch>
        </p:blipFill>
        <p:spPr bwMode="auto">
          <a:xfrm>
            <a:off x="-19050" y="5772150"/>
            <a:ext cx="3421063" cy="1109663"/>
          </a:xfrm>
          <a:prstGeom prst="rect">
            <a:avLst/>
          </a:prstGeom>
          <a:noFill/>
          <a:ln w="9525">
            <a:noFill/>
            <a:round/>
            <a:headEnd/>
            <a:tailEnd/>
          </a:ln>
          <a:effectLst/>
        </p:spPr>
      </p:pic>
      <p:sp>
        <p:nvSpPr>
          <p:cNvPr id="1031" name="Rectangle 7"/>
          <p:cNvSpPr>
            <a:spLocks noGrp="1" noChangeArrowheads="1"/>
          </p:cNvSpPr>
          <p:nvPr>
            <p:ph type="title"/>
          </p:nvPr>
        </p:nvSpPr>
        <p:spPr bwMode="auto">
          <a:xfrm>
            <a:off x="457200" y="174625"/>
            <a:ext cx="8228013" cy="134143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32" name="Rectangle 8"/>
          <p:cNvSpPr>
            <a:spLocks noGrp="1" noChangeArrowheads="1"/>
          </p:cNvSpPr>
          <p:nvPr>
            <p:ph type="body" idx="1"/>
          </p:nvPr>
        </p:nvSpPr>
        <p:spPr bwMode="auto">
          <a:xfrm>
            <a:off x="457200" y="1481138"/>
            <a:ext cx="8228013" cy="45243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33" name="Rectangle 9"/>
          <p:cNvSpPr>
            <a:spLocks noGrp="1" noChangeArrowheads="1"/>
          </p:cNvSpPr>
          <p:nvPr>
            <p:ph type="dt"/>
          </p:nvPr>
        </p:nvSpPr>
        <p:spPr bwMode="auto">
          <a:xfrm>
            <a:off x="6727825" y="6405563"/>
            <a:ext cx="1917700" cy="36671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ea typeface="DejaVu Sans" charset="0"/>
                <a:cs typeface="DejaVu Sans" charset="0"/>
              </a:defRPr>
            </a:lvl1pPr>
          </a:lstStyle>
          <a:p>
            <a:endParaRPr lang="lv-LV"/>
          </a:p>
        </p:txBody>
      </p:sp>
      <p:sp>
        <p:nvSpPr>
          <p:cNvPr id="1034" name="Text Box 10"/>
          <p:cNvSpPr txBox="1">
            <a:spLocks noChangeArrowheads="1"/>
          </p:cNvSpPr>
          <p:nvPr/>
        </p:nvSpPr>
        <p:spPr bwMode="auto">
          <a:xfrm>
            <a:off x="4379913" y="6405563"/>
            <a:ext cx="2351087" cy="368300"/>
          </a:xfrm>
          <a:prstGeom prst="rect">
            <a:avLst/>
          </a:prstGeom>
          <a:noFill/>
          <a:ln w="9525">
            <a:noFill/>
            <a:round/>
            <a:headEnd/>
            <a:tailEnd/>
          </a:ln>
          <a:effectLst/>
        </p:spPr>
        <p:txBody>
          <a:bodyPr wrap="none" anchor="ctr"/>
          <a:lstStyle/>
          <a:p>
            <a:endParaRPr lang="lv-LV"/>
          </a:p>
        </p:txBody>
      </p:sp>
      <p:sp>
        <p:nvSpPr>
          <p:cNvPr id="1035" name="Rectangle 11"/>
          <p:cNvSpPr>
            <a:spLocks noGrp="1" noChangeArrowheads="1"/>
          </p:cNvSpPr>
          <p:nvPr>
            <p:ph type="sldNum"/>
          </p:nvPr>
        </p:nvSpPr>
        <p:spPr bwMode="auto">
          <a:xfrm>
            <a:off x="8647113" y="6405563"/>
            <a:ext cx="365125" cy="36671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ea typeface="DejaVu Sans" charset="0"/>
                <a:cs typeface="DejaVu Sans" charset="0"/>
              </a:defRPr>
            </a:lvl1pPr>
          </a:lstStyle>
          <a:p>
            <a:fld id="{5E07F71D-38EE-470A-BA1D-11C56E33C00F}" type="slidenum">
              <a:rPr lang="lv-LV"/>
              <a:pPr/>
              <a:t>‹#›</a:t>
            </a:fld>
            <a:endParaRPr lang="lv-LV"/>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457200" rtl="0" eaLnBrk="0" fontAlgn="base" hangingPunct="0">
        <a:spcBef>
          <a:spcPct val="0"/>
        </a:spcBef>
        <a:spcAft>
          <a:spcPct val="0"/>
        </a:spcAft>
        <a:buClr>
          <a:srgbClr val="000000"/>
        </a:buClr>
        <a:buSzPct val="100000"/>
        <a:buFont typeface="Times New Roman" pitchFamily="16" charset="0"/>
        <a:defRPr sz="4100" b="1">
          <a:solidFill>
            <a:srgbClr val="04617B"/>
          </a:solidFill>
          <a:latin typeface="+mj-lt"/>
          <a:ea typeface="+mj-ea"/>
          <a:cs typeface="+mj-cs"/>
        </a:defRPr>
      </a:lvl1pPr>
      <a:lvl2pPr marL="742950" indent="-285750" algn="l" defTabSz="457200" rtl="0" eaLnBrk="0" fontAlgn="base" hangingPunct="0">
        <a:spcBef>
          <a:spcPct val="0"/>
        </a:spcBef>
        <a:spcAft>
          <a:spcPct val="0"/>
        </a:spcAft>
        <a:buClr>
          <a:srgbClr val="000000"/>
        </a:buClr>
        <a:buSzPct val="100000"/>
        <a:buFont typeface="Times New Roman" pitchFamily="16" charset="0"/>
        <a:defRPr sz="4100" b="1">
          <a:solidFill>
            <a:srgbClr val="04617B"/>
          </a:solidFill>
          <a:latin typeface="Lucida Sans Unicode" pitchFamily="32" charset="0"/>
          <a:ea typeface="Droid Sans Fallback" charset="0"/>
          <a:cs typeface="Droid Sans Fallback" charset="0"/>
        </a:defRPr>
      </a:lvl2pPr>
      <a:lvl3pPr marL="1143000" indent="-228600" algn="l" defTabSz="457200" rtl="0" eaLnBrk="0" fontAlgn="base" hangingPunct="0">
        <a:spcBef>
          <a:spcPct val="0"/>
        </a:spcBef>
        <a:spcAft>
          <a:spcPct val="0"/>
        </a:spcAft>
        <a:buClr>
          <a:srgbClr val="000000"/>
        </a:buClr>
        <a:buSzPct val="100000"/>
        <a:buFont typeface="Times New Roman" pitchFamily="16" charset="0"/>
        <a:defRPr sz="4100" b="1">
          <a:solidFill>
            <a:srgbClr val="04617B"/>
          </a:solidFill>
          <a:latin typeface="Lucida Sans Unicode" pitchFamily="32" charset="0"/>
          <a:ea typeface="Droid Sans Fallback" charset="0"/>
          <a:cs typeface="Droid Sans Fallback" charset="0"/>
        </a:defRPr>
      </a:lvl3pPr>
      <a:lvl4pPr marL="1600200" indent="-228600" algn="l" defTabSz="457200" rtl="0" eaLnBrk="0" fontAlgn="base" hangingPunct="0">
        <a:spcBef>
          <a:spcPct val="0"/>
        </a:spcBef>
        <a:spcAft>
          <a:spcPct val="0"/>
        </a:spcAft>
        <a:buClr>
          <a:srgbClr val="000000"/>
        </a:buClr>
        <a:buSzPct val="100000"/>
        <a:buFont typeface="Times New Roman" pitchFamily="16" charset="0"/>
        <a:defRPr sz="4100" b="1">
          <a:solidFill>
            <a:srgbClr val="04617B"/>
          </a:solidFill>
          <a:latin typeface="Lucida Sans Unicode" pitchFamily="32" charset="0"/>
          <a:ea typeface="Droid Sans Fallback" charset="0"/>
          <a:cs typeface="Droid Sans Fallback" charset="0"/>
        </a:defRPr>
      </a:lvl4pPr>
      <a:lvl5pPr marL="2057400" indent="-228600" algn="l" defTabSz="457200" rtl="0" eaLnBrk="0" fontAlgn="base" hangingPunct="0">
        <a:spcBef>
          <a:spcPct val="0"/>
        </a:spcBef>
        <a:spcAft>
          <a:spcPct val="0"/>
        </a:spcAft>
        <a:buClr>
          <a:srgbClr val="000000"/>
        </a:buClr>
        <a:buSzPct val="100000"/>
        <a:buFont typeface="Times New Roman" pitchFamily="16" charset="0"/>
        <a:defRPr sz="4100" b="1">
          <a:solidFill>
            <a:srgbClr val="04617B"/>
          </a:solidFill>
          <a:latin typeface="Lucida Sans Unicode" pitchFamily="32" charset="0"/>
          <a:ea typeface="Droid Sans Fallback" charset="0"/>
          <a:cs typeface="Droid Sans Fallback"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100" b="1">
          <a:solidFill>
            <a:srgbClr val="04617B"/>
          </a:solidFill>
          <a:latin typeface="Lucida Sans Unicode" pitchFamily="32" charset="0"/>
          <a:ea typeface="Droid Sans Fallback" charset="0"/>
          <a:cs typeface="Droid Sans Fallback"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100" b="1">
          <a:solidFill>
            <a:srgbClr val="04617B"/>
          </a:solidFill>
          <a:latin typeface="Lucida Sans Unicode" pitchFamily="32" charset="0"/>
          <a:ea typeface="Droid Sans Fallback" charset="0"/>
          <a:cs typeface="Droid Sans Fallback"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100" b="1">
          <a:solidFill>
            <a:srgbClr val="04617B"/>
          </a:solidFill>
          <a:latin typeface="Lucida Sans Unicode" pitchFamily="32" charset="0"/>
          <a:ea typeface="Droid Sans Fallback" charset="0"/>
          <a:cs typeface="Droid Sans Fallback"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100" b="1">
          <a:solidFill>
            <a:srgbClr val="04617B"/>
          </a:solidFill>
          <a:latin typeface="Lucida Sans Unicode" pitchFamily="32" charset="0"/>
          <a:ea typeface="Droid Sans Fallback" charset="0"/>
          <a:cs typeface="Droid Sans Fallback" charset="0"/>
        </a:defRPr>
      </a:lvl9pPr>
    </p:titleStyle>
    <p:bodyStyle>
      <a:lvl1pPr marL="342900" indent="-342900" algn="l" defTabSz="457200" rtl="0" eaLnBrk="0" fontAlgn="base" hangingPunct="0">
        <a:spcBef>
          <a:spcPts val="400"/>
        </a:spcBef>
        <a:spcAft>
          <a:spcPct val="0"/>
        </a:spcAft>
        <a:buClr>
          <a:srgbClr val="000000"/>
        </a:buClr>
        <a:buSzPct val="100000"/>
        <a:buFont typeface="Times New Roman" pitchFamily="16" charset="0"/>
        <a:defRPr sz="2700">
          <a:solidFill>
            <a:srgbClr val="000000"/>
          </a:solidFill>
          <a:latin typeface="+mn-lt"/>
          <a:ea typeface="+mn-ea"/>
          <a:cs typeface="+mn-cs"/>
        </a:defRPr>
      </a:lvl1pPr>
      <a:lvl2pPr marL="742950" indent="-285750" algn="l" defTabSz="457200" rtl="0" eaLnBrk="0" fontAlgn="base" hangingPunct="0">
        <a:spcBef>
          <a:spcPts val="325"/>
        </a:spcBef>
        <a:spcAft>
          <a:spcPct val="0"/>
        </a:spcAft>
        <a:buClr>
          <a:srgbClr val="000000"/>
        </a:buClr>
        <a:buSzPct val="100000"/>
        <a:buFont typeface="Times New Roman" pitchFamily="16" charset="0"/>
        <a:defRPr sz="2300">
          <a:solidFill>
            <a:srgbClr val="000000"/>
          </a:solidFill>
          <a:latin typeface="+mn-lt"/>
          <a:ea typeface="+mn-ea"/>
          <a:cs typeface="+mn-cs"/>
        </a:defRPr>
      </a:lvl2pPr>
      <a:lvl3pPr marL="1143000" indent="-228600" algn="l" defTabSz="457200" rtl="0" eaLnBrk="0" fontAlgn="base" hangingPunct="0">
        <a:spcBef>
          <a:spcPts val="350"/>
        </a:spcBef>
        <a:spcAft>
          <a:spcPct val="0"/>
        </a:spcAft>
        <a:buClr>
          <a:srgbClr val="000000"/>
        </a:buClr>
        <a:buSzPct val="100000"/>
        <a:buFont typeface="Times New Roman" pitchFamily="16" charset="0"/>
        <a:defRPr sz="2100">
          <a:solidFill>
            <a:srgbClr val="000000"/>
          </a:solidFill>
          <a:latin typeface="+mn-lt"/>
          <a:ea typeface="+mn-ea"/>
          <a:cs typeface="+mn-cs"/>
        </a:defRPr>
      </a:lvl3pPr>
      <a:lvl4pPr marL="1600200" indent="-228600" algn="l" defTabSz="457200" rtl="0" eaLnBrk="0" fontAlgn="base" hangingPunct="0">
        <a:spcBef>
          <a:spcPts val="350"/>
        </a:spcBef>
        <a:spcAft>
          <a:spcPct val="0"/>
        </a:spcAft>
        <a:buClr>
          <a:srgbClr val="000000"/>
        </a:buClr>
        <a:buSzPct val="100000"/>
        <a:buFont typeface="Times New Roman" pitchFamily="16" charset="0"/>
        <a:defRPr sz="1900">
          <a:solidFill>
            <a:srgbClr val="000000"/>
          </a:solidFill>
          <a:latin typeface="+mn-lt"/>
          <a:ea typeface="+mn-ea"/>
          <a:cs typeface="+mn-cs"/>
        </a:defRPr>
      </a:lvl4pPr>
      <a:lvl5pPr marL="2057400" indent="-228600" algn="l" defTabSz="457200" rtl="0" eaLnBrk="0" fontAlgn="base" hangingPunct="0">
        <a:spcBef>
          <a:spcPts val="350"/>
        </a:spcBef>
        <a:spcAft>
          <a:spcPct val="0"/>
        </a:spcAft>
        <a:buClr>
          <a:srgbClr val="000000"/>
        </a:buClr>
        <a:buSzPct val="100000"/>
        <a:buFont typeface="Times New Roman" pitchFamily="16" charset="0"/>
        <a:defRPr>
          <a:solidFill>
            <a:srgbClr val="000000"/>
          </a:solidFill>
          <a:latin typeface="+mn-lt"/>
          <a:ea typeface="+mn-ea"/>
          <a:cs typeface="+mn-cs"/>
        </a:defRPr>
      </a:lvl5pPr>
      <a:lvl6pPr marL="2514600" indent="-228600" algn="l" defTabSz="457200" rtl="0" eaLnBrk="0" fontAlgn="base" hangingPunct="0">
        <a:spcBef>
          <a:spcPts val="350"/>
        </a:spcBef>
        <a:spcAft>
          <a:spcPct val="0"/>
        </a:spcAft>
        <a:buClr>
          <a:srgbClr val="000000"/>
        </a:buClr>
        <a:buSzPct val="100000"/>
        <a:buFont typeface="Times New Roman" pitchFamily="16" charset="0"/>
        <a:defRPr>
          <a:solidFill>
            <a:srgbClr val="000000"/>
          </a:solidFill>
          <a:latin typeface="+mn-lt"/>
          <a:ea typeface="+mn-ea"/>
          <a:cs typeface="+mn-cs"/>
        </a:defRPr>
      </a:lvl6pPr>
      <a:lvl7pPr marL="2971800" indent="-228600" algn="l" defTabSz="457200" rtl="0" eaLnBrk="0" fontAlgn="base" hangingPunct="0">
        <a:spcBef>
          <a:spcPts val="350"/>
        </a:spcBef>
        <a:spcAft>
          <a:spcPct val="0"/>
        </a:spcAft>
        <a:buClr>
          <a:srgbClr val="000000"/>
        </a:buClr>
        <a:buSzPct val="100000"/>
        <a:buFont typeface="Times New Roman" pitchFamily="16" charset="0"/>
        <a:defRPr>
          <a:solidFill>
            <a:srgbClr val="000000"/>
          </a:solidFill>
          <a:latin typeface="+mn-lt"/>
          <a:ea typeface="+mn-ea"/>
          <a:cs typeface="+mn-cs"/>
        </a:defRPr>
      </a:lvl7pPr>
      <a:lvl8pPr marL="3429000" indent="-228600" algn="l" defTabSz="457200" rtl="0" eaLnBrk="0" fontAlgn="base" hangingPunct="0">
        <a:spcBef>
          <a:spcPts val="350"/>
        </a:spcBef>
        <a:spcAft>
          <a:spcPct val="0"/>
        </a:spcAft>
        <a:buClr>
          <a:srgbClr val="000000"/>
        </a:buClr>
        <a:buSzPct val="100000"/>
        <a:buFont typeface="Times New Roman" pitchFamily="16" charset="0"/>
        <a:defRPr>
          <a:solidFill>
            <a:srgbClr val="000000"/>
          </a:solidFill>
          <a:latin typeface="+mn-lt"/>
          <a:ea typeface="+mn-ea"/>
          <a:cs typeface="+mn-cs"/>
        </a:defRPr>
      </a:lvl8pPr>
      <a:lvl9pPr marL="3886200" indent="-228600" algn="l" defTabSz="457200" rtl="0" eaLnBrk="0" fontAlgn="base" hangingPunct="0">
        <a:spcBef>
          <a:spcPts val="350"/>
        </a:spcBef>
        <a:spcAft>
          <a:spcPct val="0"/>
        </a:spcAft>
        <a:buClr>
          <a:srgbClr val="000000"/>
        </a:buClr>
        <a:buSzPct val="100000"/>
        <a:buFont typeface="Times New Roman" pitchFamily="16" charset="0"/>
        <a:defRPr>
          <a:solidFill>
            <a:srgbClr val="000000"/>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4664075"/>
            <a:ext cx="9150350" cy="1588"/>
          </a:xfrm>
          <a:prstGeom prst="rtTriangle">
            <a:avLst/>
          </a:prstGeom>
          <a:gradFill rotWithShape="0">
            <a:gsLst>
              <a:gs pos="0">
                <a:srgbClr val="0044A4"/>
              </a:gs>
              <a:gs pos="50000">
                <a:srgbClr val="3E81E9"/>
              </a:gs>
              <a:gs pos="100000">
                <a:srgbClr val="0044A4"/>
              </a:gs>
            </a:gsLst>
            <a:lin ang="3000000" scaled="1"/>
          </a:gradFill>
          <a:ln w="9525">
            <a:noFill/>
            <a:round/>
            <a:headEnd/>
            <a:tailEnd/>
          </a:ln>
          <a:effectLst/>
        </p:spPr>
        <p:txBody>
          <a:bodyPr wrap="none" anchor="ctr"/>
          <a:lstStyle/>
          <a:p>
            <a:endParaRPr lang="lv-LV"/>
          </a:p>
        </p:txBody>
      </p:sp>
      <p:grpSp>
        <p:nvGrpSpPr>
          <p:cNvPr id="2050" name="Group 2"/>
          <p:cNvGrpSpPr>
            <a:grpSpLocks/>
          </p:cNvGrpSpPr>
          <p:nvPr/>
        </p:nvGrpSpPr>
        <p:grpSpPr bwMode="auto">
          <a:xfrm>
            <a:off x="-3175" y="4953000"/>
            <a:ext cx="9145588" cy="1909763"/>
            <a:chOff x="-2" y="3120"/>
            <a:chExt cx="5761" cy="1203"/>
          </a:xfrm>
        </p:grpSpPr>
        <p:sp>
          <p:nvSpPr>
            <p:cNvPr id="2051" name="AutoShape 3"/>
            <p:cNvSpPr>
              <a:spLocks noChangeArrowheads="1"/>
            </p:cNvSpPr>
            <p:nvPr/>
          </p:nvSpPr>
          <p:spPr bwMode="auto">
            <a:xfrm>
              <a:off x="1067" y="3120"/>
              <a:ext cx="4688" cy="305"/>
            </a:xfrm>
            <a:custGeom>
              <a:avLst/>
              <a:gdLst>
                <a:gd name="T0" fmla="*/ 4697 w 4697"/>
                <a:gd name="T1" fmla="*/ 0 h 367"/>
                <a:gd name="T2" fmla="*/ 4697 w 4697"/>
                <a:gd name="T3" fmla="*/ 367 h 367"/>
                <a:gd name="T4" fmla="*/ 0 w 4697"/>
                <a:gd name="T5" fmla="*/ 218 h 367"/>
                <a:gd name="T6" fmla="*/ 4697 w 4697"/>
                <a:gd name="T7" fmla="*/ 0 h 367"/>
                <a:gd name="T8" fmla="*/ 0 w 4697"/>
                <a:gd name="T9" fmla="*/ 0 h 367"/>
                <a:gd name="T10" fmla="*/ 4697 w 4697"/>
                <a:gd name="T11" fmla="*/ 367 h 367"/>
              </a:gdLst>
              <a:ahLst/>
              <a:cxnLst>
                <a:cxn ang="0">
                  <a:pos x="T0" y="T1"/>
                </a:cxn>
                <a:cxn ang="0">
                  <a:pos x="T2" y="T3"/>
                </a:cxn>
                <a:cxn ang="0">
                  <a:pos x="T4" y="T5"/>
                </a:cxn>
                <a:cxn ang="0">
                  <a:pos x="T6" y="T7"/>
                </a:cxn>
              </a:cxnLst>
              <a:rect l="T8" t="T9" r="T10" b="T11"/>
              <a:pathLst>
                <a:path w="4697" h="367">
                  <a:moveTo>
                    <a:pt x="4697" y="0"/>
                  </a:moveTo>
                  <a:lnTo>
                    <a:pt x="4697" y="367"/>
                  </a:lnTo>
                  <a:lnTo>
                    <a:pt x="0" y="218"/>
                  </a:lnTo>
                  <a:lnTo>
                    <a:pt x="4697" y="0"/>
                  </a:lnTo>
                  <a:close/>
                </a:path>
              </a:pathLst>
            </a:custGeom>
            <a:solidFill>
              <a:srgbClr val="9CB2E1">
                <a:alpha val="39999"/>
              </a:srgbClr>
            </a:solidFill>
            <a:ln w="9525">
              <a:noFill/>
              <a:round/>
              <a:headEnd/>
              <a:tailEnd/>
            </a:ln>
            <a:effectLst/>
          </p:spPr>
          <p:txBody>
            <a:bodyPr wrap="none" anchor="ctr"/>
            <a:lstStyle/>
            <a:p>
              <a:endParaRPr lang="lv-LV"/>
            </a:p>
          </p:txBody>
        </p:sp>
        <p:sp>
          <p:nvSpPr>
            <p:cNvPr id="2052" name="AutoShape 4"/>
            <p:cNvSpPr>
              <a:spLocks noChangeArrowheads="1"/>
            </p:cNvSpPr>
            <p:nvPr/>
          </p:nvSpPr>
          <p:spPr bwMode="auto">
            <a:xfrm>
              <a:off x="29" y="3298"/>
              <a:ext cx="5727" cy="494"/>
            </a:xfrm>
            <a:custGeom>
              <a:avLst/>
              <a:gdLst>
                <a:gd name="T0" fmla="*/ 0 w 5760"/>
                <a:gd name="T1" fmla="*/ 0 h 528"/>
                <a:gd name="T2" fmla="*/ 5760 w 5760"/>
                <a:gd name="T3" fmla="*/ 0 h 528"/>
                <a:gd name="T4" fmla="*/ 5760 w 5760"/>
                <a:gd name="T5" fmla="*/ 528 h 528"/>
                <a:gd name="T6" fmla="*/ 48 w 5760"/>
                <a:gd name="T7" fmla="*/ 0 h 528"/>
                <a:gd name="T8" fmla="*/ 0 w 5760"/>
                <a:gd name="T9" fmla="*/ 0 h 528"/>
                <a:gd name="T10" fmla="*/ 5760 w 5760"/>
                <a:gd name="T11" fmla="*/ 528 h 528"/>
              </a:gdLst>
              <a:ahLst/>
              <a:cxnLst>
                <a:cxn ang="0">
                  <a:pos x="T0" y="T1"/>
                </a:cxn>
                <a:cxn ang="0">
                  <a:pos x="T2" y="T3"/>
                </a:cxn>
                <a:cxn ang="0">
                  <a:pos x="T4" y="T5"/>
                </a:cxn>
                <a:cxn ang="0">
                  <a:pos x="T6" y="T7"/>
                </a:cxn>
              </a:cxnLst>
              <a:rect l="T8" t="T9" r="T10" b="T11"/>
              <a:pathLst>
                <a:path w="5760" h="528">
                  <a:moveTo>
                    <a:pt x="0" y="0"/>
                  </a:moveTo>
                  <a:lnTo>
                    <a:pt x="5760" y="0"/>
                  </a:lnTo>
                  <a:lnTo>
                    <a:pt x="5760" y="528"/>
                  </a:lnTo>
                  <a:lnTo>
                    <a:pt x="48" y="0"/>
                  </a:lnTo>
                </a:path>
              </a:pathLst>
            </a:custGeom>
            <a:solidFill>
              <a:srgbClr val="000000"/>
            </a:solidFill>
            <a:ln w="9525">
              <a:noFill/>
              <a:round/>
              <a:headEnd/>
              <a:tailEnd/>
            </a:ln>
            <a:effectLst/>
          </p:spPr>
          <p:txBody>
            <a:bodyPr wrap="none" anchor="ctr"/>
            <a:lstStyle/>
            <a:p>
              <a:endParaRPr lang="lv-LV"/>
            </a:p>
          </p:txBody>
        </p:sp>
        <p:grpSp>
          <p:nvGrpSpPr>
            <p:cNvPr id="2053" name="Group 5"/>
            <p:cNvGrpSpPr>
              <a:grpSpLocks/>
            </p:cNvGrpSpPr>
            <p:nvPr/>
          </p:nvGrpSpPr>
          <p:grpSpPr bwMode="auto">
            <a:xfrm>
              <a:off x="2" y="3145"/>
              <a:ext cx="5757" cy="1178"/>
              <a:chOff x="2" y="3145"/>
              <a:chExt cx="5757" cy="1178"/>
            </a:xfrm>
          </p:grpSpPr>
          <p:pic>
            <p:nvPicPr>
              <p:cNvPr id="2054" name="Picture 6"/>
              <p:cNvPicPr>
                <a:picLocks noChangeAspect="1" noChangeArrowheads="1"/>
              </p:cNvPicPr>
              <p:nvPr/>
            </p:nvPicPr>
            <p:blipFill>
              <a:blip r:embed="rId13"/>
              <a:srcRect/>
              <a:stretch>
                <a:fillRect/>
              </a:stretch>
            </p:blipFill>
            <p:spPr bwMode="auto">
              <a:xfrm>
                <a:off x="2" y="3145"/>
                <a:ext cx="5757" cy="1178"/>
              </a:xfrm>
              <a:prstGeom prst="rect">
                <a:avLst/>
              </a:prstGeom>
              <a:noFill/>
              <a:ln w="9525">
                <a:noFill/>
                <a:round/>
                <a:headEnd/>
                <a:tailEnd/>
              </a:ln>
              <a:effectLst/>
            </p:spPr>
          </p:pic>
          <p:sp>
            <p:nvSpPr>
              <p:cNvPr id="2055" name="Text Box 7"/>
              <p:cNvSpPr txBox="1">
                <a:spLocks noChangeArrowheads="1"/>
              </p:cNvSpPr>
              <p:nvPr/>
            </p:nvSpPr>
            <p:spPr bwMode="auto">
              <a:xfrm>
                <a:off x="6" y="3150"/>
                <a:ext cx="0" cy="0"/>
              </a:xfrm>
              <a:prstGeom prst="rect">
                <a:avLst/>
              </a:prstGeom>
              <a:noFill/>
              <a:ln w="9525">
                <a:noFill/>
                <a:round/>
                <a:headEnd/>
                <a:tailEnd/>
              </a:ln>
              <a:effectLst/>
            </p:spPr>
            <p:txBody>
              <a:bodyPr wrap="none" anchor="ctr"/>
              <a:lstStyle/>
              <a:p>
                <a:endParaRPr lang="lv-LV"/>
              </a:p>
            </p:txBody>
          </p:sp>
        </p:grpSp>
        <p:pic>
          <p:nvPicPr>
            <p:cNvPr id="2056" name="Picture 8"/>
            <p:cNvPicPr>
              <a:picLocks noChangeAspect="1" noChangeArrowheads="1"/>
            </p:cNvPicPr>
            <p:nvPr/>
          </p:nvPicPr>
          <p:blipFill>
            <a:blip r:embed="rId14"/>
            <a:srcRect/>
            <a:stretch>
              <a:fillRect/>
            </a:stretch>
          </p:blipFill>
          <p:spPr bwMode="auto">
            <a:xfrm>
              <a:off x="-2" y="3141"/>
              <a:ext cx="5761" cy="512"/>
            </a:xfrm>
            <a:prstGeom prst="rect">
              <a:avLst/>
            </a:prstGeom>
            <a:noFill/>
            <a:ln w="9525">
              <a:noFill/>
              <a:round/>
              <a:headEnd/>
              <a:tailEnd/>
            </a:ln>
            <a:effectLst/>
          </p:spPr>
        </p:pic>
      </p:grpSp>
      <p:sp>
        <p:nvSpPr>
          <p:cNvPr id="2057" name="Rectangle 9"/>
          <p:cNvSpPr>
            <a:spLocks noGrp="1" noChangeArrowheads="1"/>
          </p:cNvSpPr>
          <p:nvPr>
            <p:ph type="title"/>
          </p:nvPr>
        </p:nvSpPr>
        <p:spPr bwMode="auto">
          <a:xfrm>
            <a:off x="457200" y="174625"/>
            <a:ext cx="8228013" cy="134143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2058" name="Rectangle 10"/>
          <p:cNvSpPr>
            <a:spLocks noGrp="1" noChangeArrowheads="1"/>
          </p:cNvSpPr>
          <p:nvPr>
            <p:ph type="body" idx="1"/>
          </p:nvPr>
        </p:nvSpPr>
        <p:spPr bwMode="auto">
          <a:xfrm>
            <a:off x="457200" y="1481138"/>
            <a:ext cx="8228013" cy="45243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059" name="Rectangle 11"/>
          <p:cNvSpPr>
            <a:spLocks noGrp="1" noChangeArrowheads="1"/>
          </p:cNvSpPr>
          <p:nvPr>
            <p:ph type="dt"/>
          </p:nvPr>
        </p:nvSpPr>
        <p:spPr bwMode="auto">
          <a:xfrm>
            <a:off x="6727825" y="6408738"/>
            <a:ext cx="1917700" cy="363537"/>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buClrTx/>
              <a:buFontTx/>
              <a:buNone/>
              <a:tabLst>
                <a:tab pos="723900" algn="l"/>
                <a:tab pos="1447800" algn="l"/>
              </a:tabLst>
              <a:defRPr sz="1000">
                <a:solidFill>
                  <a:srgbClr val="FFFFFF"/>
                </a:solidFill>
                <a:latin typeface="Times New Roman" pitchFamily="16" charset="0"/>
                <a:ea typeface="DejaVu Sans" charset="0"/>
                <a:cs typeface="DejaVu Sans" charset="0"/>
              </a:defRPr>
            </a:lvl1pPr>
          </a:lstStyle>
          <a:p>
            <a:endParaRPr lang="lv-LV"/>
          </a:p>
        </p:txBody>
      </p:sp>
      <p:sp>
        <p:nvSpPr>
          <p:cNvPr id="2060" name="Text Box 12"/>
          <p:cNvSpPr txBox="1">
            <a:spLocks noChangeArrowheads="1"/>
          </p:cNvSpPr>
          <p:nvPr/>
        </p:nvSpPr>
        <p:spPr bwMode="auto">
          <a:xfrm>
            <a:off x="4379913" y="6408738"/>
            <a:ext cx="2351087" cy="365125"/>
          </a:xfrm>
          <a:prstGeom prst="rect">
            <a:avLst/>
          </a:prstGeom>
          <a:noFill/>
          <a:ln w="9525">
            <a:noFill/>
            <a:round/>
            <a:headEnd/>
            <a:tailEnd/>
          </a:ln>
          <a:effectLst/>
        </p:spPr>
        <p:txBody>
          <a:bodyPr wrap="none" anchor="ctr"/>
          <a:lstStyle/>
          <a:p>
            <a:endParaRPr lang="lv-LV"/>
          </a:p>
        </p:txBody>
      </p:sp>
      <p:sp>
        <p:nvSpPr>
          <p:cNvPr id="2061" name="Rectangle 13"/>
          <p:cNvSpPr>
            <a:spLocks noGrp="1" noChangeArrowheads="1"/>
          </p:cNvSpPr>
          <p:nvPr>
            <p:ph type="sldNum"/>
          </p:nvPr>
        </p:nvSpPr>
        <p:spPr bwMode="auto">
          <a:xfrm>
            <a:off x="8647113" y="6408738"/>
            <a:ext cx="365125" cy="363537"/>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Tx/>
              <a:buFontTx/>
              <a:buNone/>
              <a:defRPr sz="1000">
                <a:solidFill>
                  <a:srgbClr val="FFFFFF"/>
                </a:solidFill>
                <a:latin typeface="Times New Roman" pitchFamily="16" charset="0"/>
                <a:ea typeface="DejaVu Sans" charset="0"/>
                <a:cs typeface="DejaVu Sans" charset="0"/>
              </a:defRPr>
            </a:lvl1pPr>
          </a:lstStyle>
          <a:p>
            <a:fld id="{98027589-AF32-4DEA-9CE5-266DC99CF380}" type="slidenum">
              <a:rPr lang="lv-LV"/>
              <a:pPr/>
              <a:t>‹#›</a:t>
            </a:fld>
            <a:endParaRPr lang="lv-LV"/>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0" fontAlgn="base" hangingPunct="0">
        <a:spcBef>
          <a:spcPct val="0"/>
        </a:spcBef>
        <a:spcAft>
          <a:spcPct val="0"/>
        </a:spcAft>
        <a:buClr>
          <a:srgbClr val="000000"/>
        </a:buClr>
        <a:buSzPct val="100000"/>
        <a:buFont typeface="Times New Roman" pitchFamily="16" charset="0"/>
        <a:defRPr sz="4100" b="1">
          <a:solidFill>
            <a:srgbClr val="04617B"/>
          </a:solidFill>
          <a:latin typeface="+mj-lt"/>
          <a:ea typeface="+mj-ea"/>
          <a:cs typeface="+mj-cs"/>
        </a:defRPr>
      </a:lvl1pPr>
      <a:lvl2pPr marL="742950" indent="-285750" algn="l" defTabSz="457200" rtl="0" eaLnBrk="0" fontAlgn="base" hangingPunct="0">
        <a:spcBef>
          <a:spcPct val="0"/>
        </a:spcBef>
        <a:spcAft>
          <a:spcPct val="0"/>
        </a:spcAft>
        <a:buClr>
          <a:srgbClr val="000000"/>
        </a:buClr>
        <a:buSzPct val="100000"/>
        <a:buFont typeface="Times New Roman" pitchFamily="16" charset="0"/>
        <a:defRPr sz="4100" b="1">
          <a:solidFill>
            <a:srgbClr val="04617B"/>
          </a:solidFill>
          <a:latin typeface="Lucida Sans Unicode" pitchFamily="32" charset="0"/>
          <a:ea typeface="Droid Sans Fallback" charset="0"/>
          <a:cs typeface="Droid Sans Fallback" charset="0"/>
        </a:defRPr>
      </a:lvl2pPr>
      <a:lvl3pPr marL="1143000" indent="-228600" algn="l" defTabSz="457200" rtl="0" eaLnBrk="0" fontAlgn="base" hangingPunct="0">
        <a:spcBef>
          <a:spcPct val="0"/>
        </a:spcBef>
        <a:spcAft>
          <a:spcPct val="0"/>
        </a:spcAft>
        <a:buClr>
          <a:srgbClr val="000000"/>
        </a:buClr>
        <a:buSzPct val="100000"/>
        <a:buFont typeface="Times New Roman" pitchFamily="16" charset="0"/>
        <a:defRPr sz="4100" b="1">
          <a:solidFill>
            <a:srgbClr val="04617B"/>
          </a:solidFill>
          <a:latin typeface="Lucida Sans Unicode" pitchFamily="32" charset="0"/>
          <a:ea typeface="Droid Sans Fallback" charset="0"/>
          <a:cs typeface="Droid Sans Fallback" charset="0"/>
        </a:defRPr>
      </a:lvl3pPr>
      <a:lvl4pPr marL="1600200" indent="-228600" algn="l" defTabSz="457200" rtl="0" eaLnBrk="0" fontAlgn="base" hangingPunct="0">
        <a:spcBef>
          <a:spcPct val="0"/>
        </a:spcBef>
        <a:spcAft>
          <a:spcPct val="0"/>
        </a:spcAft>
        <a:buClr>
          <a:srgbClr val="000000"/>
        </a:buClr>
        <a:buSzPct val="100000"/>
        <a:buFont typeface="Times New Roman" pitchFamily="16" charset="0"/>
        <a:defRPr sz="4100" b="1">
          <a:solidFill>
            <a:srgbClr val="04617B"/>
          </a:solidFill>
          <a:latin typeface="Lucida Sans Unicode" pitchFamily="32" charset="0"/>
          <a:ea typeface="Droid Sans Fallback" charset="0"/>
          <a:cs typeface="Droid Sans Fallback" charset="0"/>
        </a:defRPr>
      </a:lvl4pPr>
      <a:lvl5pPr marL="2057400" indent="-228600" algn="l" defTabSz="457200" rtl="0" eaLnBrk="0" fontAlgn="base" hangingPunct="0">
        <a:spcBef>
          <a:spcPct val="0"/>
        </a:spcBef>
        <a:spcAft>
          <a:spcPct val="0"/>
        </a:spcAft>
        <a:buClr>
          <a:srgbClr val="000000"/>
        </a:buClr>
        <a:buSzPct val="100000"/>
        <a:buFont typeface="Times New Roman" pitchFamily="16" charset="0"/>
        <a:defRPr sz="4100" b="1">
          <a:solidFill>
            <a:srgbClr val="04617B"/>
          </a:solidFill>
          <a:latin typeface="Lucida Sans Unicode" pitchFamily="32" charset="0"/>
          <a:ea typeface="Droid Sans Fallback" charset="0"/>
          <a:cs typeface="Droid Sans Fallback"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100" b="1">
          <a:solidFill>
            <a:srgbClr val="04617B"/>
          </a:solidFill>
          <a:latin typeface="Lucida Sans Unicode" pitchFamily="32" charset="0"/>
          <a:ea typeface="Droid Sans Fallback" charset="0"/>
          <a:cs typeface="Droid Sans Fallback"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100" b="1">
          <a:solidFill>
            <a:srgbClr val="04617B"/>
          </a:solidFill>
          <a:latin typeface="Lucida Sans Unicode" pitchFamily="32" charset="0"/>
          <a:ea typeface="Droid Sans Fallback" charset="0"/>
          <a:cs typeface="Droid Sans Fallback"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100" b="1">
          <a:solidFill>
            <a:srgbClr val="04617B"/>
          </a:solidFill>
          <a:latin typeface="Lucida Sans Unicode" pitchFamily="32" charset="0"/>
          <a:ea typeface="Droid Sans Fallback" charset="0"/>
          <a:cs typeface="Droid Sans Fallback"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100" b="1">
          <a:solidFill>
            <a:srgbClr val="04617B"/>
          </a:solidFill>
          <a:latin typeface="Lucida Sans Unicode" pitchFamily="32" charset="0"/>
          <a:ea typeface="Droid Sans Fallback" charset="0"/>
          <a:cs typeface="Droid Sans Fallback" charset="0"/>
        </a:defRPr>
      </a:lvl9pPr>
    </p:titleStyle>
    <p:bodyStyle>
      <a:lvl1pPr marL="342900" indent="-342900" algn="l" defTabSz="457200" rtl="0" eaLnBrk="0" fontAlgn="base" hangingPunct="0">
        <a:spcBef>
          <a:spcPts val="400"/>
        </a:spcBef>
        <a:spcAft>
          <a:spcPct val="0"/>
        </a:spcAft>
        <a:buClr>
          <a:srgbClr val="000000"/>
        </a:buClr>
        <a:buSzPct val="100000"/>
        <a:buFont typeface="Times New Roman" pitchFamily="16" charset="0"/>
        <a:defRPr sz="2700">
          <a:solidFill>
            <a:srgbClr val="000000"/>
          </a:solidFill>
          <a:latin typeface="+mn-lt"/>
          <a:ea typeface="+mn-ea"/>
          <a:cs typeface="+mn-cs"/>
        </a:defRPr>
      </a:lvl1pPr>
      <a:lvl2pPr marL="742950" indent="-285750" algn="l" defTabSz="457200" rtl="0" eaLnBrk="0" fontAlgn="base" hangingPunct="0">
        <a:spcBef>
          <a:spcPts val="325"/>
        </a:spcBef>
        <a:spcAft>
          <a:spcPct val="0"/>
        </a:spcAft>
        <a:buClr>
          <a:srgbClr val="000000"/>
        </a:buClr>
        <a:buSzPct val="100000"/>
        <a:buFont typeface="Times New Roman" pitchFamily="16" charset="0"/>
        <a:defRPr sz="2300">
          <a:solidFill>
            <a:srgbClr val="000000"/>
          </a:solidFill>
          <a:latin typeface="+mn-lt"/>
          <a:ea typeface="+mn-ea"/>
          <a:cs typeface="+mn-cs"/>
        </a:defRPr>
      </a:lvl2pPr>
      <a:lvl3pPr marL="1143000" indent="-228600" algn="l" defTabSz="457200" rtl="0" eaLnBrk="0" fontAlgn="base" hangingPunct="0">
        <a:spcBef>
          <a:spcPts val="350"/>
        </a:spcBef>
        <a:spcAft>
          <a:spcPct val="0"/>
        </a:spcAft>
        <a:buClr>
          <a:srgbClr val="000000"/>
        </a:buClr>
        <a:buSzPct val="100000"/>
        <a:buFont typeface="Times New Roman" pitchFamily="16" charset="0"/>
        <a:defRPr sz="2100">
          <a:solidFill>
            <a:srgbClr val="000000"/>
          </a:solidFill>
          <a:latin typeface="+mn-lt"/>
          <a:ea typeface="+mn-ea"/>
          <a:cs typeface="+mn-cs"/>
        </a:defRPr>
      </a:lvl3pPr>
      <a:lvl4pPr marL="1600200" indent="-228600" algn="l" defTabSz="457200" rtl="0" eaLnBrk="0" fontAlgn="base" hangingPunct="0">
        <a:spcBef>
          <a:spcPts val="350"/>
        </a:spcBef>
        <a:spcAft>
          <a:spcPct val="0"/>
        </a:spcAft>
        <a:buClr>
          <a:srgbClr val="000000"/>
        </a:buClr>
        <a:buSzPct val="100000"/>
        <a:buFont typeface="Times New Roman" pitchFamily="16" charset="0"/>
        <a:defRPr sz="1900">
          <a:solidFill>
            <a:srgbClr val="000000"/>
          </a:solidFill>
          <a:latin typeface="+mn-lt"/>
          <a:ea typeface="+mn-ea"/>
          <a:cs typeface="+mn-cs"/>
        </a:defRPr>
      </a:lvl4pPr>
      <a:lvl5pPr marL="2057400" indent="-228600" algn="l" defTabSz="457200" rtl="0" eaLnBrk="0" fontAlgn="base" hangingPunct="0">
        <a:spcBef>
          <a:spcPts val="350"/>
        </a:spcBef>
        <a:spcAft>
          <a:spcPct val="0"/>
        </a:spcAft>
        <a:buClr>
          <a:srgbClr val="000000"/>
        </a:buClr>
        <a:buSzPct val="100000"/>
        <a:buFont typeface="Times New Roman" pitchFamily="16" charset="0"/>
        <a:defRPr>
          <a:solidFill>
            <a:srgbClr val="000000"/>
          </a:solidFill>
          <a:latin typeface="+mn-lt"/>
          <a:ea typeface="+mn-ea"/>
          <a:cs typeface="+mn-cs"/>
        </a:defRPr>
      </a:lvl5pPr>
      <a:lvl6pPr marL="2514600" indent="-228600" algn="l" defTabSz="457200" rtl="0" eaLnBrk="0" fontAlgn="base" hangingPunct="0">
        <a:spcBef>
          <a:spcPts val="350"/>
        </a:spcBef>
        <a:spcAft>
          <a:spcPct val="0"/>
        </a:spcAft>
        <a:buClr>
          <a:srgbClr val="000000"/>
        </a:buClr>
        <a:buSzPct val="100000"/>
        <a:buFont typeface="Times New Roman" pitchFamily="16" charset="0"/>
        <a:defRPr>
          <a:solidFill>
            <a:srgbClr val="000000"/>
          </a:solidFill>
          <a:latin typeface="+mn-lt"/>
          <a:ea typeface="+mn-ea"/>
          <a:cs typeface="+mn-cs"/>
        </a:defRPr>
      </a:lvl6pPr>
      <a:lvl7pPr marL="2971800" indent="-228600" algn="l" defTabSz="457200" rtl="0" eaLnBrk="0" fontAlgn="base" hangingPunct="0">
        <a:spcBef>
          <a:spcPts val="350"/>
        </a:spcBef>
        <a:spcAft>
          <a:spcPct val="0"/>
        </a:spcAft>
        <a:buClr>
          <a:srgbClr val="000000"/>
        </a:buClr>
        <a:buSzPct val="100000"/>
        <a:buFont typeface="Times New Roman" pitchFamily="16" charset="0"/>
        <a:defRPr>
          <a:solidFill>
            <a:srgbClr val="000000"/>
          </a:solidFill>
          <a:latin typeface="+mn-lt"/>
          <a:ea typeface="+mn-ea"/>
          <a:cs typeface="+mn-cs"/>
        </a:defRPr>
      </a:lvl7pPr>
      <a:lvl8pPr marL="3429000" indent="-228600" algn="l" defTabSz="457200" rtl="0" eaLnBrk="0" fontAlgn="base" hangingPunct="0">
        <a:spcBef>
          <a:spcPts val="350"/>
        </a:spcBef>
        <a:spcAft>
          <a:spcPct val="0"/>
        </a:spcAft>
        <a:buClr>
          <a:srgbClr val="000000"/>
        </a:buClr>
        <a:buSzPct val="100000"/>
        <a:buFont typeface="Times New Roman" pitchFamily="16" charset="0"/>
        <a:defRPr>
          <a:solidFill>
            <a:srgbClr val="000000"/>
          </a:solidFill>
          <a:latin typeface="+mn-lt"/>
          <a:ea typeface="+mn-ea"/>
          <a:cs typeface="+mn-cs"/>
        </a:defRPr>
      </a:lvl8pPr>
      <a:lvl9pPr marL="3886200" indent="-228600" algn="l" defTabSz="457200" rtl="0" eaLnBrk="0" fontAlgn="base" hangingPunct="0">
        <a:spcBef>
          <a:spcPts val="350"/>
        </a:spcBef>
        <a:spcAft>
          <a:spcPct val="0"/>
        </a:spcAft>
        <a:buClr>
          <a:srgbClr val="000000"/>
        </a:buClr>
        <a:buSzPct val="100000"/>
        <a:buFont typeface="Times New Roman" pitchFamily="16" charset="0"/>
        <a:defRPr>
          <a:solidFill>
            <a:srgbClr val="000000"/>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6.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1.png"/><Relationship Id="rId7"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5.jpe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7" name="Group 1"/>
          <p:cNvGrpSpPr>
            <a:grpSpLocks/>
          </p:cNvGrpSpPr>
          <p:nvPr/>
        </p:nvGrpSpPr>
        <p:grpSpPr bwMode="auto">
          <a:xfrm>
            <a:off x="566738" y="1493838"/>
            <a:ext cx="8197850" cy="2473325"/>
            <a:chOff x="357" y="941"/>
            <a:chExt cx="5164" cy="1558"/>
          </a:xfrm>
        </p:grpSpPr>
        <p:pic>
          <p:nvPicPr>
            <p:cNvPr id="4098" name="Picture 2"/>
            <p:cNvPicPr>
              <a:picLocks noChangeAspect="1" noChangeArrowheads="1"/>
            </p:cNvPicPr>
            <p:nvPr/>
          </p:nvPicPr>
          <p:blipFill>
            <a:blip r:embed="rId3"/>
            <a:srcRect/>
            <a:stretch>
              <a:fillRect/>
            </a:stretch>
          </p:blipFill>
          <p:spPr bwMode="auto">
            <a:xfrm>
              <a:off x="357" y="941"/>
              <a:ext cx="5164" cy="1558"/>
            </a:xfrm>
            <a:prstGeom prst="rect">
              <a:avLst/>
            </a:prstGeom>
            <a:noFill/>
            <a:ln w="9525">
              <a:noFill/>
              <a:round/>
              <a:headEnd/>
              <a:tailEnd/>
            </a:ln>
            <a:effectLst/>
          </p:spPr>
        </p:pic>
        <p:sp>
          <p:nvSpPr>
            <p:cNvPr id="4099" name="Text Box 3"/>
            <p:cNvSpPr txBox="1">
              <a:spLocks noChangeArrowheads="1"/>
            </p:cNvSpPr>
            <p:nvPr/>
          </p:nvSpPr>
          <p:spPr bwMode="auto">
            <a:xfrm>
              <a:off x="357" y="941"/>
              <a:ext cx="5164" cy="1558"/>
            </a:xfrm>
            <a:prstGeom prst="rect">
              <a:avLst/>
            </a:prstGeom>
            <a:noFill/>
            <a:ln w="9525">
              <a:noFill/>
              <a:round/>
              <a:headEnd/>
              <a:tailEnd/>
            </a:ln>
            <a:effectLst/>
          </p:spPr>
          <p:txBody>
            <a:bodyPr wrap="none" anchor="ctr"/>
            <a:lstStyle/>
            <a:p>
              <a:endParaRPr lang="lv-LV"/>
            </a:p>
          </p:txBody>
        </p:sp>
      </p:grpSp>
      <p:pic>
        <p:nvPicPr>
          <p:cNvPr id="4100" name="Picture 4"/>
          <p:cNvPicPr>
            <a:picLocks noChangeAspect="1" noChangeArrowheads="1"/>
          </p:cNvPicPr>
          <p:nvPr/>
        </p:nvPicPr>
        <p:blipFill>
          <a:blip r:embed="rId4"/>
          <a:srcRect/>
          <a:stretch>
            <a:fillRect/>
          </a:stretch>
        </p:blipFill>
        <p:spPr bwMode="auto">
          <a:xfrm>
            <a:off x="1000125" y="785813"/>
            <a:ext cx="962025" cy="112395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9" name="Group 1"/>
          <p:cNvGrpSpPr>
            <a:grpSpLocks/>
          </p:cNvGrpSpPr>
          <p:nvPr/>
        </p:nvGrpSpPr>
        <p:grpSpPr bwMode="auto">
          <a:xfrm>
            <a:off x="225425" y="146050"/>
            <a:ext cx="8466138" cy="1279525"/>
            <a:chOff x="142" y="92"/>
            <a:chExt cx="5333" cy="806"/>
          </a:xfrm>
        </p:grpSpPr>
        <p:pic>
          <p:nvPicPr>
            <p:cNvPr id="12290" name="Picture 2"/>
            <p:cNvPicPr>
              <a:picLocks noChangeAspect="1" noChangeArrowheads="1"/>
            </p:cNvPicPr>
            <p:nvPr/>
          </p:nvPicPr>
          <p:blipFill>
            <a:blip r:embed="rId3"/>
            <a:srcRect/>
            <a:stretch>
              <a:fillRect/>
            </a:stretch>
          </p:blipFill>
          <p:spPr bwMode="auto">
            <a:xfrm>
              <a:off x="142" y="92"/>
              <a:ext cx="5333" cy="806"/>
            </a:xfrm>
            <a:prstGeom prst="rect">
              <a:avLst/>
            </a:prstGeom>
            <a:noFill/>
            <a:ln w="9525">
              <a:noFill/>
              <a:round/>
              <a:headEnd/>
              <a:tailEnd/>
            </a:ln>
            <a:effectLst/>
          </p:spPr>
        </p:pic>
        <p:sp>
          <p:nvSpPr>
            <p:cNvPr id="12291" name="Text Box 3"/>
            <p:cNvSpPr txBox="1">
              <a:spLocks noChangeArrowheads="1"/>
            </p:cNvSpPr>
            <p:nvPr/>
          </p:nvSpPr>
          <p:spPr bwMode="auto">
            <a:xfrm>
              <a:off x="142" y="92"/>
              <a:ext cx="5333" cy="806"/>
            </a:xfrm>
            <a:prstGeom prst="rect">
              <a:avLst/>
            </a:prstGeom>
            <a:noFill/>
            <a:ln w="9525">
              <a:noFill/>
              <a:round/>
              <a:headEnd/>
              <a:tailEnd/>
            </a:ln>
            <a:effectLst/>
          </p:spPr>
          <p:txBody>
            <a:bodyPr wrap="none" anchor="ctr"/>
            <a:lstStyle/>
            <a:p>
              <a:endParaRPr lang="lv-LV"/>
            </a:p>
          </p:txBody>
        </p:sp>
      </p:grpSp>
      <p:pic>
        <p:nvPicPr>
          <p:cNvPr id="12292" name="Picture 4"/>
          <p:cNvPicPr>
            <a:picLocks noChangeAspect="1" noChangeArrowheads="1"/>
          </p:cNvPicPr>
          <p:nvPr/>
        </p:nvPicPr>
        <p:blipFill>
          <a:blip r:embed="rId4"/>
          <a:srcRect/>
          <a:stretch>
            <a:fillRect/>
          </a:stretch>
        </p:blipFill>
        <p:spPr bwMode="auto">
          <a:xfrm>
            <a:off x="7000875" y="5905500"/>
            <a:ext cx="952500" cy="952500"/>
          </a:xfrm>
          <a:prstGeom prst="rect">
            <a:avLst/>
          </a:prstGeom>
          <a:noFill/>
          <a:ln w="9525">
            <a:noFill/>
            <a:round/>
            <a:headEnd/>
            <a:tailEnd/>
          </a:ln>
          <a:effectLst/>
        </p:spPr>
      </p:pic>
      <p:pic>
        <p:nvPicPr>
          <p:cNvPr id="12293" name="Picture 5"/>
          <p:cNvPicPr>
            <a:picLocks noChangeAspect="1" noChangeArrowheads="1"/>
          </p:cNvPicPr>
          <p:nvPr/>
        </p:nvPicPr>
        <p:blipFill>
          <a:blip r:embed="rId5"/>
          <a:srcRect/>
          <a:stretch>
            <a:fillRect/>
          </a:stretch>
        </p:blipFill>
        <p:spPr bwMode="auto">
          <a:xfrm>
            <a:off x="8143875" y="5940425"/>
            <a:ext cx="785813" cy="917575"/>
          </a:xfrm>
          <a:prstGeom prst="rect">
            <a:avLst/>
          </a:prstGeom>
          <a:noFill/>
          <a:ln w="9525">
            <a:noFill/>
            <a:round/>
            <a:headEnd/>
            <a:tailEnd/>
          </a:ln>
          <a:effectLst/>
        </p:spPr>
      </p:pic>
      <p:pic>
        <p:nvPicPr>
          <p:cNvPr id="12294" name="Picture 6"/>
          <p:cNvPicPr>
            <a:picLocks noChangeAspect="1" noChangeArrowheads="1"/>
          </p:cNvPicPr>
          <p:nvPr/>
        </p:nvPicPr>
        <p:blipFill>
          <a:blip r:embed="rId6"/>
          <a:srcRect/>
          <a:stretch>
            <a:fillRect/>
          </a:stretch>
        </p:blipFill>
        <p:spPr bwMode="auto">
          <a:xfrm>
            <a:off x="3143240" y="1428736"/>
            <a:ext cx="5643582" cy="4149275"/>
          </a:xfrm>
          <a:prstGeom prst="rect">
            <a:avLst/>
          </a:prstGeom>
          <a:noFill/>
          <a:ln w="9525">
            <a:noFill/>
            <a:round/>
            <a:headEnd/>
            <a:tailEnd/>
          </a:ln>
          <a:effectLst/>
        </p:spPr>
      </p:pic>
      <p:sp>
        <p:nvSpPr>
          <p:cNvPr id="8" name="Text Box 1"/>
          <p:cNvSpPr txBox="1">
            <a:spLocks noChangeArrowheads="1"/>
          </p:cNvSpPr>
          <p:nvPr/>
        </p:nvSpPr>
        <p:spPr bwMode="auto">
          <a:xfrm>
            <a:off x="-285784" y="2285992"/>
            <a:ext cx="4071966" cy="3500462"/>
          </a:xfrm>
          <a:prstGeom prst="rect">
            <a:avLst/>
          </a:prstGeom>
          <a:noFill/>
          <a:ln w="9525">
            <a:noFill/>
            <a:round/>
            <a:headEnd/>
            <a:tailEnd/>
          </a:ln>
          <a:effectLst/>
        </p:spPr>
        <p:txBody>
          <a:bodyPr/>
          <a:lstStyle/>
          <a:p>
            <a:pPr marL="365125" indent="-254000">
              <a:spcBef>
                <a:spcPts val="400"/>
              </a:spcBef>
              <a:buClrTx/>
              <a:buSzPct val="68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lv-LV" sz="2700" dirty="0" smtClean="0">
                <a:solidFill>
                  <a:srgbClr val="000000"/>
                </a:solidFill>
                <a:latin typeface="Lucida Sans Unicode" pitchFamily="32" charset="0"/>
                <a:ea typeface="Droid Sans Fallback" charset="0"/>
                <a:cs typeface="Droid Sans Fallback" charset="0"/>
              </a:rPr>
              <a:t>   </a:t>
            </a:r>
            <a:r>
              <a:rPr lang="lv-LV" sz="2400" dirty="0" smtClean="0">
                <a:solidFill>
                  <a:srgbClr val="000000"/>
                </a:solidFill>
                <a:latin typeface="Lucida Sans Unicode" pitchFamily="32" charset="0"/>
                <a:ea typeface="Droid Sans Fallback" charset="0"/>
                <a:cs typeface="Droid Sans Fallback" charset="0"/>
              </a:rPr>
              <a:t>Panākts  līdz </a:t>
            </a:r>
            <a:br>
              <a:rPr lang="lv-LV" sz="2400" dirty="0" smtClean="0">
                <a:solidFill>
                  <a:srgbClr val="000000"/>
                </a:solidFill>
                <a:latin typeface="Lucida Sans Unicode" pitchFamily="32" charset="0"/>
                <a:ea typeface="Droid Sans Fallback" charset="0"/>
                <a:cs typeface="Droid Sans Fallback" charset="0"/>
              </a:rPr>
            </a:br>
            <a:r>
              <a:rPr lang="lv-LV" sz="2400" dirty="0" smtClean="0">
                <a:solidFill>
                  <a:srgbClr val="000000"/>
                </a:solidFill>
                <a:latin typeface="Lucida Sans Unicode" pitchFamily="32" charset="0"/>
                <a:ea typeface="Droid Sans Fallback" charset="0"/>
                <a:cs typeface="Droid Sans Fallback" charset="0"/>
              </a:rPr>
              <a:t>30% energoresursu ietaupījums </a:t>
            </a:r>
            <a:br>
              <a:rPr lang="lv-LV" sz="2400" dirty="0" smtClean="0">
                <a:solidFill>
                  <a:srgbClr val="000000"/>
                </a:solidFill>
                <a:latin typeface="Lucida Sans Unicode" pitchFamily="32" charset="0"/>
                <a:ea typeface="Droid Sans Fallback" charset="0"/>
                <a:cs typeface="Droid Sans Fallback" charset="0"/>
              </a:rPr>
            </a:br>
            <a:r>
              <a:rPr lang="lv-LV" sz="2400" dirty="0" smtClean="0">
                <a:solidFill>
                  <a:srgbClr val="000000"/>
                </a:solidFill>
                <a:latin typeface="Lucida Sans Unicode" pitchFamily="32" charset="0"/>
                <a:ea typeface="Droid Sans Fallback" charset="0"/>
                <a:cs typeface="Droid Sans Fallback" charset="0"/>
              </a:rPr>
              <a:t>un vienmērīgs </a:t>
            </a:r>
            <a:r>
              <a:rPr lang="lv-LV" sz="2400" dirty="0" err="1" smtClean="0">
                <a:solidFill>
                  <a:srgbClr val="000000"/>
                </a:solidFill>
                <a:latin typeface="Lucida Sans Unicode" pitchFamily="32" charset="0"/>
                <a:ea typeface="Droid Sans Fallback" charset="0"/>
                <a:cs typeface="Droid Sans Fallback" charset="0"/>
              </a:rPr>
              <a:t>termālais</a:t>
            </a:r>
            <a:r>
              <a:rPr lang="lv-LV" sz="2400" dirty="0" smtClean="0">
                <a:solidFill>
                  <a:srgbClr val="000000"/>
                </a:solidFill>
                <a:latin typeface="Lucida Sans Unicode" pitchFamily="32" charset="0"/>
                <a:ea typeface="Droid Sans Fallback" charset="0"/>
                <a:cs typeface="Droid Sans Fallback" charset="0"/>
              </a:rPr>
              <a:t> komforts visās ēkas telpās </a:t>
            </a:r>
            <a:endParaRPr lang="lv-LV" sz="2400" dirty="0">
              <a:solidFill>
                <a:srgbClr val="000000"/>
              </a:solidFill>
              <a:latin typeface="Lucida Sans Unicode" pitchFamily="32" charset="0"/>
              <a:ea typeface="Droid Sans Fallback" charset="0"/>
              <a:cs typeface="Droid Sans Fallback"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285750" y="3071813"/>
            <a:ext cx="8501063" cy="2197100"/>
          </a:xfrm>
          <a:prstGeom prst="rect">
            <a:avLst/>
          </a:prstGeom>
          <a:noFill/>
          <a:ln w="9525">
            <a:noFill/>
            <a:round/>
            <a:headEnd/>
            <a:tailEnd/>
          </a:ln>
          <a:effectLst/>
        </p:spPr>
        <p:txBody>
          <a:bodyPr/>
          <a:lstStyle/>
          <a:p>
            <a:pPr marL="365125" indent="-254000">
              <a:spcBef>
                <a:spcPts val="400"/>
              </a:spcBef>
              <a:buClrTx/>
              <a:buSzPct val="68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lv-LV" sz="2700" dirty="0">
                <a:solidFill>
                  <a:srgbClr val="000000"/>
                </a:solidFill>
                <a:latin typeface="Lucida Sans Unicode" pitchFamily="32" charset="0"/>
                <a:ea typeface="Droid Sans Fallback" charset="0"/>
                <a:cs typeface="Droid Sans Fallback" charset="0"/>
              </a:rPr>
              <a:t>Projekta ietvaros tiek veikta izglītības iestādes infrastruktūras renovācija (tai skaitā siltināšana)  divās tās ēkās – internāta ēkā «Strauta </a:t>
            </a:r>
            <a:r>
              <a:rPr lang="lv-LV" sz="2700" dirty="0" err="1">
                <a:solidFill>
                  <a:srgbClr val="000000"/>
                </a:solidFill>
                <a:latin typeface="Lucida Sans Unicode" pitchFamily="32" charset="0"/>
                <a:ea typeface="Droid Sans Fallback" charset="0"/>
                <a:cs typeface="Droid Sans Fallback" charset="0"/>
              </a:rPr>
              <a:t>Brīviņos</a:t>
            </a:r>
            <a:r>
              <a:rPr lang="lv-LV" sz="2700" dirty="0">
                <a:solidFill>
                  <a:srgbClr val="000000"/>
                </a:solidFill>
                <a:latin typeface="Lucida Sans Unicode" pitchFamily="32" charset="0"/>
                <a:ea typeface="Droid Sans Fallback" charset="0"/>
                <a:cs typeface="Droid Sans Fallback" charset="0"/>
              </a:rPr>
              <a:t>» un ēkā Upes ielā 8, Zālītē.</a:t>
            </a:r>
          </a:p>
        </p:txBody>
      </p:sp>
      <p:grpSp>
        <p:nvGrpSpPr>
          <p:cNvPr id="13314" name="Group 2"/>
          <p:cNvGrpSpPr>
            <a:grpSpLocks/>
          </p:cNvGrpSpPr>
          <p:nvPr/>
        </p:nvGrpSpPr>
        <p:grpSpPr bwMode="auto">
          <a:xfrm>
            <a:off x="238125" y="292100"/>
            <a:ext cx="8642350" cy="2436813"/>
            <a:chOff x="150" y="184"/>
            <a:chExt cx="5444" cy="1535"/>
          </a:xfrm>
        </p:grpSpPr>
        <p:pic>
          <p:nvPicPr>
            <p:cNvPr id="13315" name="Picture 3"/>
            <p:cNvPicPr>
              <a:picLocks noChangeAspect="1" noChangeArrowheads="1"/>
            </p:cNvPicPr>
            <p:nvPr/>
          </p:nvPicPr>
          <p:blipFill>
            <a:blip r:embed="rId3"/>
            <a:srcRect/>
            <a:stretch>
              <a:fillRect/>
            </a:stretch>
          </p:blipFill>
          <p:spPr bwMode="auto">
            <a:xfrm>
              <a:off x="150" y="184"/>
              <a:ext cx="5444" cy="1535"/>
            </a:xfrm>
            <a:prstGeom prst="rect">
              <a:avLst/>
            </a:prstGeom>
            <a:noFill/>
            <a:ln w="9525">
              <a:noFill/>
              <a:round/>
              <a:headEnd/>
              <a:tailEnd/>
            </a:ln>
            <a:effectLst/>
          </p:spPr>
        </p:pic>
        <p:sp>
          <p:nvSpPr>
            <p:cNvPr id="13316" name="Text Box 4"/>
            <p:cNvSpPr txBox="1">
              <a:spLocks noChangeArrowheads="1"/>
            </p:cNvSpPr>
            <p:nvPr/>
          </p:nvSpPr>
          <p:spPr bwMode="auto">
            <a:xfrm>
              <a:off x="150" y="184"/>
              <a:ext cx="5444" cy="1535"/>
            </a:xfrm>
            <a:prstGeom prst="rect">
              <a:avLst/>
            </a:prstGeom>
            <a:noFill/>
            <a:ln w="9525">
              <a:noFill/>
              <a:round/>
              <a:headEnd/>
              <a:tailEnd/>
            </a:ln>
            <a:effectLst/>
          </p:spPr>
          <p:txBody>
            <a:bodyPr wrap="none" anchor="ctr"/>
            <a:lstStyle/>
            <a:p>
              <a:endParaRPr lang="lv-LV"/>
            </a:p>
          </p:txBody>
        </p:sp>
      </p:grpSp>
      <p:pic>
        <p:nvPicPr>
          <p:cNvPr id="13317" name="Picture 5"/>
          <p:cNvPicPr>
            <a:picLocks noChangeAspect="1" noChangeArrowheads="1"/>
          </p:cNvPicPr>
          <p:nvPr/>
        </p:nvPicPr>
        <p:blipFill>
          <a:blip r:embed="rId4"/>
          <a:srcRect/>
          <a:stretch>
            <a:fillRect/>
          </a:stretch>
        </p:blipFill>
        <p:spPr bwMode="auto">
          <a:xfrm>
            <a:off x="8286750" y="5929313"/>
            <a:ext cx="625475" cy="730250"/>
          </a:xfrm>
          <a:prstGeom prst="rect">
            <a:avLst/>
          </a:prstGeom>
          <a:noFill/>
          <a:ln w="9525">
            <a:noFill/>
            <a:round/>
            <a:headEnd/>
            <a:tailEnd/>
          </a:ln>
          <a:effectLst/>
        </p:spPr>
      </p:pic>
      <p:pic>
        <p:nvPicPr>
          <p:cNvPr id="13318" name="Picture 6"/>
          <p:cNvPicPr>
            <a:picLocks noChangeAspect="1" noChangeArrowheads="1"/>
          </p:cNvPicPr>
          <p:nvPr/>
        </p:nvPicPr>
        <p:blipFill>
          <a:blip r:embed="rId5"/>
          <a:srcRect/>
          <a:stretch>
            <a:fillRect/>
          </a:stretch>
        </p:blipFill>
        <p:spPr bwMode="auto">
          <a:xfrm>
            <a:off x="5572125" y="5929313"/>
            <a:ext cx="1524000" cy="622300"/>
          </a:xfrm>
          <a:prstGeom prst="rect">
            <a:avLst/>
          </a:prstGeom>
          <a:noFill/>
          <a:ln w="9525">
            <a:noFill/>
            <a:round/>
            <a:headEnd/>
            <a:tailEnd/>
          </a:ln>
          <a:effectLst/>
        </p:spPr>
      </p:pic>
      <p:pic>
        <p:nvPicPr>
          <p:cNvPr id="13319" name="Picture 7"/>
          <p:cNvPicPr>
            <a:picLocks noChangeAspect="1" noChangeArrowheads="1"/>
          </p:cNvPicPr>
          <p:nvPr/>
        </p:nvPicPr>
        <p:blipFill>
          <a:blip r:embed="rId6"/>
          <a:srcRect/>
          <a:stretch>
            <a:fillRect/>
          </a:stretch>
        </p:blipFill>
        <p:spPr bwMode="auto">
          <a:xfrm>
            <a:off x="7215188" y="6000750"/>
            <a:ext cx="857250" cy="588963"/>
          </a:xfrm>
          <a:prstGeom prst="rect">
            <a:avLst/>
          </a:prstGeom>
          <a:noFill/>
          <a:ln w="9525">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285750" y="1600200"/>
            <a:ext cx="8643938" cy="4525963"/>
          </a:xfrm>
          <a:prstGeom prst="rect">
            <a:avLst/>
          </a:prstGeom>
          <a:noFill/>
          <a:ln w="9525">
            <a:noFill/>
            <a:round/>
            <a:headEnd/>
            <a:tailEnd/>
          </a:ln>
          <a:effectLst/>
        </p:spPr>
        <p:txBody>
          <a:bodyPr/>
          <a:lstStyle/>
          <a:p>
            <a:pPr marL="365125" indent="-254000">
              <a:spcBef>
                <a:spcPts val="400"/>
              </a:spcBef>
              <a:buClrTx/>
              <a:buSzPct val="68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lv-LV" sz="2700">
              <a:solidFill>
                <a:srgbClr val="000000"/>
              </a:solidFill>
              <a:latin typeface="Lucida Sans Unicode" pitchFamily="32" charset="0"/>
              <a:ea typeface="Droid Sans Fallback" charset="0"/>
              <a:cs typeface="Droid Sans Fallback" charset="0"/>
            </a:endParaRPr>
          </a:p>
          <a:p>
            <a:pPr marL="365125" indent="-254000" algn="ctr">
              <a:spcBef>
                <a:spcPts val="400"/>
              </a:spcBef>
              <a:buClrTx/>
              <a:buSzPct val="68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lv-LV" sz="2700">
              <a:solidFill>
                <a:srgbClr val="000000"/>
              </a:solidFill>
              <a:latin typeface="Lucida Sans Unicode" pitchFamily="32" charset="0"/>
              <a:ea typeface="Droid Sans Fallback" charset="0"/>
              <a:cs typeface="Droid Sans Fallback" charset="0"/>
            </a:endParaRPr>
          </a:p>
          <a:p>
            <a:pPr marL="365125" indent="-254000" algn="ctr">
              <a:spcBef>
                <a:spcPts val="400"/>
              </a:spcBef>
              <a:buClrTx/>
              <a:buSzPct val="68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lv-LV" sz="2700">
                <a:solidFill>
                  <a:srgbClr val="000000"/>
                </a:solidFill>
                <a:latin typeface="Lucida Sans Unicode" pitchFamily="32" charset="0"/>
                <a:ea typeface="Droid Sans Fallback" charset="0"/>
                <a:cs typeface="Droid Sans Fallback" charset="0"/>
              </a:rPr>
              <a:t>Kopējais plānotais projekta finansējums:</a:t>
            </a:r>
          </a:p>
          <a:p>
            <a:pPr marL="365125" indent="-254000" algn="ctr">
              <a:spcBef>
                <a:spcPts val="400"/>
              </a:spcBef>
              <a:buClrTx/>
              <a:buSzPct val="68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lv-LV" sz="2700">
                <a:solidFill>
                  <a:srgbClr val="000000"/>
                </a:solidFill>
                <a:latin typeface="Lucida Sans Unicode" pitchFamily="32" charset="0"/>
                <a:ea typeface="Droid Sans Fallback" charset="0"/>
                <a:cs typeface="Droid Sans Fallback" charset="0"/>
              </a:rPr>
              <a:t> </a:t>
            </a:r>
            <a:r>
              <a:rPr lang="lv-LV" sz="2700" b="1">
                <a:solidFill>
                  <a:srgbClr val="000000"/>
                </a:solidFill>
                <a:latin typeface="Lucida Sans Unicode" pitchFamily="32" charset="0"/>
                <a:ea typeface="Droid Sans Fallback" charset="0"/>
                <a:cs typeface="Droid Sans Fallback" charset="0"/>
              </a:rPr>
              <a:t>Ls 98 392,00</a:t>
            </a:r>
            <a:r>
              <a:rPr lang="lv-LV" sz="2700">
                <a:solidFill>
                  <a:srgbClr val="000000"/>
                </a:solidFill>
                <a:latin typeface="Lucida Sans Unicode" pitchFamily="32" charset="0"/>
                <a:ea typeface="Droid Sans Fallback" charset="0"/>
                <a:cs typeface="Droid Sans Fallback" charset="0"/>
              </a:rPr>
              <a:t>,</a:t>
            </a:r>
          </a:p>
          <a:p>
            <a:pPr marL="365125" indent="-254000" algn="ctr">
              <a:spcBef>
                <a:spcPts val="400"/>
              </a:spcBef>
              <a:buClrTx/>
              <a:buSzPct val="68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lv-LV" sz="2700">
                <a:solidFill>
                  <a:srgbClr val="000000"/>
                </a:solidFill>
                <a:latin typeface="Lucida Sans Unicode" pitchFamily="32" charset="0"/>
                <a:ea typeface="Droid Sans Fallback" charset="0"/>
                <a:cs typeface="Droid Sans Fallback" charset="0"/>
              </a:rPr>
              <a:t>pašvaldības līdzfinansējums (15%) </a:t>
            </a:r>
            <a:br>
              <a:rPr lang="lv-LV" sz="2700">
                <a:solidFill>
                  <a:srgbClr val="000000"/>
                </a:solidFill>
                <a:latin typeface="Lucida Sans Unicode" pitchFamily="32" charset="0"/>
                <a:ea typeface="Droid Sans Fallback" charset="0"/>
                <a:cs typeface="Droid Sans Fallback" charset="0"/>
              </a:rPr>
            </a:br>
            <a:r>
              <a:rPr lang="lv-LV" sz="2700">
                <a:solidFill>
                  <a:srgbClr val="000000"/>
                </a:solidFill>
                <a:latin typeface="Lucida Sans Unicode" pitchFamily="32" charset="0"/>
                <a:ea typeface="Droid Sans Fallback" charset="0"/>
                <a:cs typeface="Droid Sans Fallback" charset="0"/>
              </a:rPr>
              <a:t>Ls 14 759,00</a:t>
            </a:r>
          </a:p>
          <a:p>
            <a:pPr marL="365125" indent="-254000" algn="ctr">
              <a:spcBef>
                <a:spcPts val="400"/>
              </a:spcBef>
              <a:buClrTx/>
              <a:buSzPct val="68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lv-LV" sz="2700">
                <a:solidFill>
                  <a:srgbClr val="000000"/>
                </a:solidFill>
                <a:latin typeface="Lucida Sans Unicode" pitchFamily="32" charset="0"/>
                <a:ea typeface="Droid Sans Fallback" charset="0"/>
                <a:cs typeface="Droid Sans Fallback" charset="0"/>
              </a:rPr>
              <a:t> publiskais (ERAF) finansējums (85%)</a:t>
            </a:r>
            <a:br>
              <a:rPr lang="lv-LV" sz="2700">
                <a:solidFill>
                  <a:srgbClr val="000000"/>
                </a:solidFill>
                <a:latin typeface="Lucida Sans Unicode" pitchFamily="32" charset="0"/>
                <a:ea typeface="Droid Sans Fallback" charset="0"/>
                <a:cs typeface="Droid Sans Fallback" charset="0"/>
              </a:rPr>
            </a:br>
            <a:r>
              <a:rPr lang="lv-LV" sz="2700">
                <a:solidFill>
                  <a:srgbClr val="000000"/>
                </a:solidFill>
                <a:latin typeface="Lucida Sans Unicode" pitchFamily="32" charset="0"/>
                <a:ea typeface="Droid Sans Fallback" charset="0"/>
                <a:cs typeface="Droid Sans Fallback" charset="0"/>
              </a:rPr>
              <a:t> Ls 83 633,00</a:t>
            </a:r>
          </a:p>
        </p:txBody>
      </p:sp>
      <p:grpSp>
        <p:nvGrpSpPr>
          <p:cNvPr id="14338" name="Group 2"/>
          <p:cNvGrpSpPr>
            <a:grpSpLocks/>
          </p:cNvGrpSpPr>
          <p:nvPr/>
        </p:nvGrpSpPr>
        <p:grpSpPr bwMode="auto">
          <a:xfrm>
            <a:off x="334963" y="280988"/>
            <a:ext cx="8636000" cy="1503362"/>
            <a:chOff x="211" y="177"/>
            <a:chExt cx="5440" cy="947"/>
          </a:xfrm>
        </p:grpSpPr>
        <p:pic>
          <p:nvPicPr>
            <p:cNvPr id="14339" name="Picture 3"/>
            <p:cNvPicPr>
              <a:picLocks noChangeAspect="1" noChangeArrowheads="1"/>
            </p:cNvPicPr>
            <p:nvPr/>
          </p:nvPicPr>
          <p:blipFill>
            <a:blip r:embed="rId3"/>
            <a:srcRect/>
            <a:stretch>
              <a:fillRect/>
            </a:stretch>
          </p:blipFill>
          <p:spPr bwMode="auto">
            <a:xfrm>
              <a:off x="211" y="177"/>
              <a:ext cx="5440" cy="947"/>
            </a:xfrm>
            <a:prstGeom prst="rect">
              <a:avLst/>
            </a:prstGeom>
            <a:noFill/>
            <a:ln w="9525">
              <a:noFill/>
              <a:round/>
              <a:headEnd/>
              <a:tailEnd/>
            </a:ln>
            <a:effectLst/>
          </p:spPr>
        </p:pic>
        <p:sp>
          <p:nvSpPr>
            <p:cNvPr id="14340" name="Text Box 4"/>
            <p:cNvSpPr txBox="1">
              <a:spLocks noChangeArrowheads="1"/>
            </p:cNvSpPr>
            <p:nvPr/>
          </p:nvSpPr>
          <p:spPr bwMode="auto">
            <a:xfrm>
              <a:off x="211" y="177"/>
              <a:ext cx="5440" cy="947"/>
            </a:xfrm>
            <a:prstGeom prst="rect">
              <a:avLst/>
            </a:prstGeom>
            <a:noFill/>
            <a:ln w="9525">
              <a:noFill/>
              <a:round/>
              <a:headEnd/>
              <a:tailEnd/>
            </a:ln>
            <a:effectLst/>
          </p:spPr>
          <p:txBody>
            <a:bodyPr wrap="none" anchor="ctr"/>
            <a:lstStyle/>
            <a:p>
              <a:endParaRPr lang="lv-LV"/>
            </a:p>
          </p:txBody>
        </p:sp>
      </p:grpSp>
      <p:grpSp>
        <p:nvGrpSpPr>
          <p:cNvPr id="14341" name="Group 5"/>
          <p:cNvGrpSpPr>
            <a:grpSpLocks/>
          </p:cNvGrpSpPr>
          <p:nvPr/>
        </p:nvGrpSpPr>
        <p:grpSpPr bwMode="auto">
          <a:xfrm>
            <a:off x="334963" y="280988"/>
            <a:ext cx="8636000" cy="1503362"/>
            <a:chOff x="211" y="177"/>
            <a:chExt cx="5440" cy="947"/>
          </a:xfrm>
        </p:grpSpPr>
        <p:pic>
          <p:nvPicPr>
            <p:cNvPr id="14342" name="Picture 6"/>
            <p:cNvPicPr>
              <a:picLocks noChangeAspect="1" noChangeArrowheads="1"/>
            </p:cNvPicPr>
            <p:nvPr/>
          </p:nvPicPr>
          <p:blipFill>
            <a:blip r:embed="rId3"/>
            <a:srcRect/>
            <a:stretch>
              <a:fillRect/>
            </a:stretch>
          </p:blipFill>
          <p:spPr bwMode="auto">
            <a:xfrm>
              <a:off x="211" y="177"/>
              <a:ext cx="5440" cy="947"/>
            </a:xfrm>
            <a:prstGeom prst="rect">
              <a:avLst/>
            </a:prstGeom>
            <a:noFill/>
            <a:ln w="9525">
              <a:noFill/>
              <a:round/>
              <a:headEnd/>
              <a:tailEnd/>
            </a:ln>
            <a:effectLst/>
          </p:spPr>
        </p:pic>
        <p:sp>
          <p:nvSpPr>
            <p:cNvPr id="14343" name="Text Box 7"/>
            <p:cNvSpPr txBox="1">
              <a:spLocks noChangeArrowheads="1"/>
            </p:cNvSpPr>
            <p:nvPr/>
          </p:nvSpPr>
          <p:spPr bwMode="auto">
            <a:xfrm>
              <a:off x="211" y="177"/>
              <a:ext cx="5440" cy="947"/>
            </a:xfrm>
            <a:prstGeom prst="rect">
              <a:avLst/>
            </a:prstGeom>
            <a:noFill/>
            <a:ln w="9525">
              <a:noFill/>
              <a:round/>
              <a:headEnd/>
              <a:tailEnd/>
            </a:ln>
            <a:effectLst/>
          </p:spPr>
          <p:txBody>
            <a:bodyPr wrap="none" anchor="ctr"/>
            <a:lstStyle/>
            <a:p>
              <a:endParaRPr lang="lv-LV"/>
            </a:p>
          </p:txBody>
        </p:sp>
      </p:grpSp>
      <p:pic>
        <p:nvPicPr>
          <p:cNvPr id="14344" name="Picture 8"/>
          <p:cNvPicPr>
            <a:picLocks noChangeAspect="1" noChangeArrowheads="1"/>
          </p:cNvPicPr>
          <p:nvPr/>
        </p:nvPicPr>
        <p:blipFill>
          <a:blip r:embed="rId4"/>
          <a:srcRect/>
          <a:stretch>
            <a:fillRect/>
          </a:stretch>
        </p:blipFill>
        <p:spPr bwMode="auto">
          <a:xfrm>
            <a:off x="8286750" y="5929313"/>
            <a:ext cx="625475" cy="730250"/>
          </a:xfrm>
          <a:prstGeom prst="rect">
            <a:avLst/>
          </a:prstGeom>
          <a:noFill/>
          <a:ln w="9525">
            <a:noFill/>
            <a:round/>
            <a:headEnd/>
            <a:tailEnd/>
          </a:ln>
          <a:effectLst/>
        </p:spPr>
      </p:pic>
      <p:pic>
        <p:nvPicPr>
          <p:cNvPr id="14345" name="Picture 9"/>
          <p:cNvPicPr>
            <a:picLocks noChangeAspect="1" noChangeArrowheads="1"/>
          </p:cNvPicPr>
          <p:nvPr/>
        </p:nvPicPr>
        <p:blipFill>
          <a:blip r:embed="rId5"/>
          <a:srcRect/>
          <a:stretch>
            <a:fillRect/>
          </a:stretch>
        </p:blipFill>
        <p:spPr bwMode="auto">
          <a:xfrm>
            <a:off x="5572125" y="5929313"/>
            <a:ext cx="1524000" cy="622300"/>
          </a:xfrm>
          <a:prstGeom prst="rect">
            <a:avLst/>
          </a:prstGeom>
          <a:noFill/>
          <a:ln w="9525">
            <a:noFill/>
            <a:round/>
            <a:headEnd/>
            <a:tailEnd/>
          </a:ln>
          <a:effectLst/>
        </p:spPr>
      </p:pic>
      <p:pic>
        <p:nvPicPr>
          <p:cNvPr id="14346" name="Picture 10"/>
          <p:cNvPicPr>
            <a:picLocks noChangeAspect="1" noChangeArrowheads="1"/>
          </p:cNvPicPr>
          <p:nvPr/>
        </p:nvPicPr>
        <p:blipFill>
          <a:blip r:embed="rId6"/>
          <a:srcRect/>
          <a:stretch>
            <a:fillRect/>
          </a:stretch>
        </p:blipFill>
        <p:spPr bwMode="auto">
          <a:xfrm>
            <a:off x="7215188" y="6000750"/>
            <a:ext cx="857250" cy="588963"/>
          </a:xfrm>
          <a:prstGeom prst="rect">
            <a:avLst/>
          </a:prstGeom>
          <a:noFill/>
          <a:ln w="9525">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1" name="Group 1"/>
          <p:cNvGrpSpPr>
            <a:grpSpLocks/>
          </p:cNvGrpSpPr>
          <p:nvPr/>
        </p:nvGrpSpPr>
        <p:grpSpPr bwMode="auto">
          <a:xfrm>
            <a:off x="292100" y="268288"/>
            <a:ext cx="8637588" cy="1509712"/>
            <a:chOff x="184" y="169"/>
            <a:chExt cx="5441" cy="951"/>
          </a:xfrm>
        </p:grpSpPr>
        <p:pic>
          <p:nvPicPr>
            <p:cNvPr id="15362" name="Picture 2"/>
            <p:cNvPicPr>
              <a:picLocks noChangeAspect="1" noChangeArrowheads="1"/>
            </p:cNvPicPr>
            <p:nvPr/>
          </p:nvPicPr>
          <p:blipFill>
            <a:blip r:embed="rId3"/>
            <a:srcRect/>
            <a:stretch>
              <a:fillRect/>
            </a:stretch>
          </p:blipFill>
          <p:spPr bwMode="auto">
            <a:xfrm>
              <a:off x="184" y="169"/>
              <a:ext cx="5441" cy="951"/>
            </a:xfrm>
            <a:prstGeom prst="rect">
              <a:avLst/>
            </a:prstGeom>
            <a:noFill/>
            <a:ln w="9525">
              <a:noFill/>
              <a:round/>
              <a:headEnd/>
              <a:tailEnd/>
            </a:ln>
            <a:effectLst/>
          </p:spPr>
        </p:pic>
        <p:sp>
          <p:nvSpPr>
            <p:cNvPr id="15363" name="Text Box 3"/>
            <p:cNvSpPr txBox="1">
              <a:spLocks noChangeArrowheads="1"/>
            </p:cNvSpPr>
            <p:nvPr/>
          </p:nvSpPr>
          <p:spPr bwMode="auto">
            <a:xfrm>
              <a:off x="184" y="169"/>
              <a:ext cx="5441" cy="951"/>
            </a:xfrm>
            <a:prstGeom prst="rect">
              <a:avLst/>
            </a:prstGeom>
            <a:noFill/>
            <a:ln w="9525">
              <a:noFill/>
              <a:round/>
              <a:headEnd/>
              <a:tailEnd/>
            </a:ln>
            <a:effectLst/>
          </p:spPr>
          <p:txBody>
            <a:bodyPr wrap="none" anchor="ctr"/>
            <a:lstStyle/>
            <a:p>
              <a:endParaRPr lang="lv-LV"/>
            </a:p>
          </p:txBody>
        </p:sp>
      </p:grpSp>
      <p:pic>
        <p:nvPicPr>
          <p:cNvPr id="15364" name="Picture 4"/>
          <p:cNvPicPr>
            <a:picLocks noChangeAspect="1" noChangeArrowheads="1"/>
          </p:cNvPicPr>
          <p:nvPr/>
        </p:nvPicPr>
        <p:blipFill>
          <a:blip r:embed="rId4"/>
          <a:srcRect/>
          <a:stretch>
            <a:fillRect/>
          </a:stretch>
        </p:blipFill>
        <p:spPr bwMode="auto">
          <a:xfrm>
            <a:off x="8027988" y="5876925"/>
            <a:ext cx="625475" cy="730250"/>
          </a:xfrm>
          <a:prstGeom prst="rect">
            <a:avLst/>
          </a:prstGeom>
          <a:noFill/>
          <a:ln w="9525">
            <a:noFill/>
            <a:round/>
            <a:headEnd/>
            <a:tailEnd/>
          </a:ln>
          <a:effectLst/>
        </p:spPr>
      </p:pic>
      <p:pic>
        <p:nvPicPr>
          <p:cNvPr id="15365" name="Picture 5"/>
          <p:cNvPicPr>
            <a:picLocks noChangeAspect="1" noChangeArrowheads="1"/>
          </p:cNvPicPr>
          <p:nvPr/>
        </p:nvPicPr>
        <p:blipFill>
          <a:blip r:embed="rId5"/>
          <a:srcRect/>
          <a:stretch>
            <a:fillRect/>
          </a:stretch>
        </p:blipFill>
        <p:spPr bwMode="auto">
          <a:xfrm>
            <a:off x="4919663" y="5949950"/>
            <a:ext cx="1524000" cy="622300"/>
          </a:xfrm>
          <a:prstGeom prst="rect">
            <a:avLst/>
          </a:prstGeom>
          <a:noFill/>
          <a:ln w="9525">
            <a:noFill/>
            <a:round/>
            <a:headEnd/>
            <a:tailEnd/>
          </a:ln>
          <a:effectLst/>
        </p:spPr>
      </p:pic>
      <p:pic>
        <p:nvPicPr>
          <p:cNvPr id="15366" name="Picture 6"/>
          <p:cNvPicPr>
            <a:picLocks noChangeAspect="1" noChangeArrowheads="1"/>
          </p:cNvPicPr>
          <p:nvPr/>
        </p:nvPicPr>
        <p:blipFill>
          <a:blip r:embed="rId6"/>
          <a:srcRect/>
          <a:stretch>
            <a:fillRect/>
          </a:stretch>
        </p:blipFill>
        <p:spPr bwMode="auto">
          <a:xfrm>
            <a:off x="6732588" y="5949950"/>
            <a:ext cx="857250" cy="588963"/>
          </a:xfrm>
          <a:prstGeom prst="rect">
            <a:avLst/>
          </a:prstGeom>
          <a:noFill/>
          <a:ln w="9525">
            <a:noFill/>
            <a:round/>
            <a:headEnd/>
            <a:tailEnd/>
          </a:ln>
          <a:effectLst/>
        </p:spPr>
      </p:pic>
      <p:pic>
        <p:nvPicPr>
          <p:cNvPr id="15367" name="Picture 7"/>
          <p:cNvPicPr>
            <a:picLocks noChangeAspect="1" noChangeArrowheads="1"/>
          </p:cNvPicPr>
          <p:nvPr/>
        </p:nvPicPr>
        <p:blipFill>
          <a:blip r:embed="rId7"/>
          <a:srcRect/>
          <a:stretch>
            <a:fillRect/>
          </a:stretch>
        </p:blipFill>
        <p:spPr bwMode="auto">
          <a:xfrm>
            <a:off x="684213" y="2259013"/>
            <a:ext cx="3959225" cy="2970212"/>
          </a:xfrm>
          <a:prstGeom prst="rect">
            <a:avLst/>
          </a:prstGeom>
          <a:noFill/>
          <a:ln w="9525">
            <a:noFill/>
            <a:round/>
            <a:headEnd/>
            <a:tailEnd/>
          </a:ln>
          <a:effectLst/>
        </p:spPr>
      </p:pic>
      <p:pic>
        <p:nvPicPr>
          <p:cNvPr id="15368" name="Picture 8"/>
          <p:cNvPicPr>
            <a:picLocks noChangeAspect="1" noChangeArrowheads="1"/>
          </p:cNvPicPr>
          <p:nvPr/>
        </p:nvPicPr>
        <p:blipFill>
          <a:blip r:embed="rId8"/>
          <a:srcRect/>
          <a:stretch>
            <a:fillRect/>
          </a:stretch>
        </p:blipFill>
        <p:spPr bwMode="auto">
          <a:xfrm>
            <a:off x="4714875" y="2214563"/>
            <a:ext cx="3954463" cy="2967037"/>
          </a:xfrm>
          <a:prstGeom prst="rect">
            <a:avLst/>
          </a:prstGeom>
          <a:noFill/>
          <a:ln w="9525">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357158" y="1357298"/>
            <a:ext cx="7929562" cy="4857784"/>
          </a:xfrm>
          <a:prstGeom prst="rect">
            <a:avLst/>
          </a:prstGeom>
          <a:noFill/>
          <a:ln w="9525">
            <a:noFill/>
            <a:round/>
            <a:headEnd/>
            <a:tailEnd/>
          </a:ln>
          <a:effectLst/>
        </p:spPr>
        <p:txBody>
          <a:bodyPr/>
          <a:lstStyle/>
          <a:p>
            <a:pPr marL="365125" indent="-254000" algn="ctr">
              <a:lnSpc>
                <a:spcPct val="90000"/>
              </a:lnSpc>
              <a:spcBef>
                <a:spcPts val="400"/>
              </a:spcBef>
              <a:buClrTx/>
              <a:buSzPct val="68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lv-LV" sz="2700" dirty="0">
              <a:solidFill>
                <a:srgbClr val="000000"/>
              </a:solidFill>
              <a:latin typeface="Lucida Sans Unicode" pitchFamily="32" charset="0"/>
              <a:ea typeface="Droid Sans Fallback" charset="0"/>
              <a:cs typeface="Droid Sans Fallback" charset="0"/>
            </a:endParaRPr>
          </a:p>
          <a:p>
            <a:pPr marL="365125" indent="-254000" algn="ctr">
              <a:lnSpc>
                <a:spcPct val="90000"/>
              </a:lnSpc>
              <a:spcBef>
                <a:spcPts val="400"/>
              </a:spcBef>
              <a:buClrTx/>
              <a:buSzPct val="68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lv-LV" sz="2700" dirty="0">
              <a:solidFill>
                <a:srgbClr val="000000"/>
              </a:solidFill>
              <a:latin typeface="Lucida Sans Unicode" pitchFamily="32" charset="0"/>
              <a:ea typeface="Droid Sans Fallback" charset="0"/>
              <a:cs typeface="Droid Sans Fallback" charset="0"/>
            </a:endParaRPr>
          </a:p>
          <a:p>
            <a:pPr marL="365125" indent="-254000">
              <a:lnSpc>
                <a:spcPct val="90000"/>
              </a:lnSpc>
              <a:spcBef>
                <a:spcPts val="400"/>
              </a:spcBef>
              <a:buClrTx/>
              <a:buSzPct val="68000"/>
              <a:tabLst>
                <a:tab pos="912813" algn="l"/>
                <a:tab pos="1827213" algn="l"/>
                <a:tab pos="2741613" algn="l"/>
                <a:tab pos="3656013" algn="l"/>
                <a:tab pos="4570413" algn="l"/>
                <a:tab pos="5484813" algn="l"/>
                <a:tab pos="6399213" algn="l"/>
                <a:tab pos="7313613" algn="l"/>
                <a:tab pos="8228013" algn="l"/>
                <a:tab pos="9142413" algn="l"/>
                <a:tab pos="10056813" algn="l"/>
              </a:tabLst>
            </a:pPr>
            <a:r>
              <a:rPr lang="lv-LV" sz="2700" dirty="0">
                <a:solidFill>
                  <a:srgbClr val="000000"/>
                </a:solidFill>
                <a:latin typeface="Lucida Sans Unicode" pitchFamily="32" charset="0"/>
                <a:ea typeface="Droid Sans Fallback" charset="0"/>
                <a:cs typeface="Droid Sans Fallback" charset="0"/>
              </a:rPr>
              <a:t>   </a:t>
            </a:r>
            <a:endParaRPr lang="lv-LV" sz="2700" dirty="0" smtClean="0">
              <a:solidFill>
                <a:srgbClr val="000000"/>
              </a:solidFill>
              <a:latin typeface="Lucida Sans Unicode" pitchFamily="32" charset="0"/>
              <a:ea typeface="Droid Sans Fallback" charset="0"/>
              <a:cs typeface="Droid Sans Fallback" charset="0"/>
            </a:endParaRPr>
          </a:p>
          <a:p>
            <a:pPr marL="365125" indent="-254000">
              <a:lnSpc>
                <a:spcPct val="90000"/>
              </a:lnSpc>
              <a:spcBef>
                <a:spcPts val="400"/>
              </a:spcBef>
              <a:buClrTx/>
              <a:buSzPct val="68000"/>
              <a:tabLst>
                <a:tab pos="912813" algn="l"/>
                <a:tab pos="1827213" algn="l"/>
                <a:tab pos="2741613" algn="l"/>
                <a:tab pos="3656013" algn="l"/>
                <a:tab pos="4570413" algn="l"/>
                <a:tab pos="5484813" algn="l"/>
                <a:tab pos="6399213" algn="l"/>
                <a:tab pos="7313613" algn="l"/>
                <a:tab pos="8228013" algn="l"/>
                <a:tab pos="9142413" algn="l"/>
                <a:tab pos="10056813" algn="l"/>
              </a:tabLst>
            </a:pPr>
            <a:r>
              <a:rPr lang="lv-LV" sz="2700" dirty="0" smtClean="0">
                <a:solidFill>
                  <a:srgbClr val="000000"/>
                </a:solidFill>
                <a:latin typeface="Lucida Sans Unicode" pitchFamily="32" charset="0"/>
                <a:ea typeface="Droid Sans Fallback" charset="0"/>
                <a:cs typeface="Droid Sans Fallback" charset="0"/>
              </a:rPr>
              <a:t>Lai </a:t>
            </a:r>
            <a:r>
              <a:rPr lang="lv-LV" sz="2700" dirty="0">
                <a:solidFill>
                  <a:srgbClr val="000000"/>
                </a:solidFill>
                <a:latin typeface="Lucida Sans Unicode" pitchFamily="32" charset="0"/>
                <a:ea typeface="Droid Sans Fallback" charset="0"/>
                <a:cs typeface="Droid Sans Fallback" charset="0"/>
              </a:rPr>
              <a:t>nodrošinātu siltumenerģijas patēriņa samazināšanu projekta ietvaros iestādē tika veikta virkne energoefektivitātes </a:t>
            </a:r>
            <a:r>
              <a:rPr lang="lv-LV" sz="2700" dirty="0" smtClean="0">
                <a:solidFill>
                  <a:srgbClr val="000000"/>
                </a:solidFill>
                <a:latin typeface="Lucida Sans Unicode" pitchFamily="32" charset="0"/>
                <a:ea typeface="Droid Sans Fallback" charset="0"/>
                <a:cs typeface="Droid Sans Fallback" charset="0"/>
              </a:rPr>
              <a:t>pasākumu:</a:t>
            </a:r>
            <a:br>
              <a:rPr lang="lv-LV" sz="2700" dirty="0" smtClean="0">
                <a:solidFill>
                  <a:srgbClr val="000000"/>
                </a:solidFill>
                <a:latin typeface="Lucida Sans Unicode" pitchFamily="32" charset="0"/>
                <a:ea typeface="Droid Sans Fallback" charset="0"/>
                <a:cs typeface="Droid Sans Fallback" charset="0"/>
              </a:rPr>
            </a:br>
            <a:r>
              <a:rPr lang="lv-LV" sz="2700" dirty="0" smtClean="0">
                <a:solidFill>
                  <a:srgbClr val="000000"/>
                </a:solidFill>
                <a:latin typeface="Lucida Sans Unicode" pitchFamily="32" charset="0"/>
                <a:ea typeface="Droid Sans Fallback" charset="0"/>
                <a:cs typeface="Droid Sans Fallback" charset="0"/>
              </a:rPr>
              <a:t>-ēkas ārsienu, jumta, pamatu un pagrabstāva </a:t>
            </a:r>
            <a:r>
              <a:rPr lang="lv-LV" sz="2700" dirty="0">
                <a:solidFill>
                  <a:srgbClr val="000000"/>
                </a:solidFill>
                <a:latin typeface="Lucida Sans Unicode" pitchFamily="32" charset="0"/>
                <a:ea typeface="Droid Sans Fallback" charset="0"/>
                <a:cs typeface="Droid Sans Fallback" charset="0"/>
              </a:rPr>
              <a:t>siltināšana, </a:t>
            </a:r>
            <a:endParaRPr lang="lv-LV" sz="2700" dirty="0" smtClean="0">
              <a:solidFill>
                <a:srgbClr val="000000"/>
              </a:solidFill>
              <a:latin typeface="Lucida Sans Unicode" pitchFamily="32" charset="0"/>
              <a:ea typeface="Droid Sans Fallback" charset="0"/>
              <a:cs typeface="Droid Sans Fallback" charset="0"/>
            </a:endParaRPr>
          </a:p>
          <a:p>
            <a:pPr marL="365125" indent="-254000">
              <a:lnSpc>
                <a:spcPct val="90000"/>
              </a:lnSpc>
              <a:spcBef>
                <a:spcPts val="400"/>
              </a:spcBef>
              <a:buClrTx/>
              <a:buSzPct val="68000"/>
              <a:tabLst>
                <a:tab pos="912813" algn="l"/>
                <a:tab pos="1827213" algn="l"/>
                <a:tab pos="2741613" algn="l"/>
                <a:tab pos="3656013" algn="l"/>
                <a:tab pos="4570413" algn="l"/>
                <a:tab pos="5484813" algn="l"/>
                <a:tab pos="6399213" algn="l"/>
                <a:tab pos="7313613" algn="l"/>
                <a:tab pos="8228013" algn="l"/>
                <a:tab pos="9142413" algn="l"/>
                <a:tab pos="10056813" algn="l"/>
              </a:tabLst>
            </a:pPr>
            <a:r>
              <a:rPr lang="lv-LV" sz="2700" dirty="0" smtClean="0">
                <a:solidFill>
                  <a:srgbClr val="000000"/>
                </a:solidFill>
                <a:latin typeface="Lucida Sans Unicode" pitchFamily="32" charset="0"/>
                <a:ea typeface="Droid Sans Fallback" charset="0"/>
                <a:cs typeface="Droid Sans Fallback" charset="0"/>
              </a:rPr>
              <a:t>   - apkures cauruļvadu pārizolēšana, </a:t>
            </a:r>
            <a:r>
              <a:rPr lang="lv-LV" sz="2700" dirty="0" err="1" smtClean="0">
                <a:solidFill>
                  <a:srgbClr val="000000"/>
                </a:solidFill>
                <a:latin typeface="Lucida Sans Unicode" pitchFamily="32" charset="0"/>
                <a:ea typeface="Droid Sans Fallback" charset="0"/>
                <a:cs typeface="Droid Sans Fallback" charset="0"/>
              </a:rPr>
              <a:t>termoregulatoru</a:t>
            </a:r>
            <a:r>
              <a:rPr lang="lv-LV" sz="2700" dirty="0" smtClean="0">
                <a:solidFill>
                  <a:srgbClr val="000000"/>
                </a:solidFill>
                <a:latin typeface="Lucida Sans Unicode" pitchFamily="32" charset="0"/>
                <a:ea typeface="Droid Sans Fallback" charset="0"/>
                <a:cs typeface="Droid Sans Fallback" charset="0"/>
              </a:rPr>
              <a:t> uzstādīšana sildķermeņiem un apkures sistēmas balansēšana</a:t>
            </a:r>
            <a:r>
              <a:rPr lang="lv-LV" sz="2700" dirty="0" smtClean="0">
                <a:solidFill>
                  <a:srgbClr val="000000"/>
                </a:solidFill>
                <a:latin typeface="Lucida Sans Unicode" pitchFamily="32" charset="0"/>
                <a:ea typeface="Droid Sans Fallback" charset="0"/>
                <a:cs typeface="Droid Sans Fallback" charset="0"/>
              </a:rPr>
              <a:t>,  </a:t>
            </a:r>
            <a:br>
              <a:rPr lang="lv-LV" sz="2700" dirty="0" smtClean="0">
                <a:solidFill>
                  <a:srgbClr val="000000"/>
                </a:solidFill>
                <a:latin typeface="Lucida Sans Unicode" pitchFamily="32" charset="0"/>
                <a:ea typeface="Droid Sans Fallback" charset="0"/>
                <a:cs typeface="Droid Sans Fallback" charset="0"/>
              </a:rPr>
            </a:br>
            <a:r>
              <a:rPr lang="lv-LV" sz="2700" dirty="0" smtClean="0">
                <a:solidFill>
                  <a:srgbClr val="000000"/>
                </a:solidFill>
                <a:latin typeface="Lucida Sans Unicode" pitchFamily="32" charset="0"/>
                <a:ea typeface="Droid Sans Fallback" charset="0"/>
                <a:cs typeface="Droid Sans Fallback" charset="0"/>
              </a:rPr>
              <a:t>- </a:t>
            </a:r>
            <a:r>
              <a:rPr lang="lv-LV" sz="2700" dirty="0" smtClean="0">
                <a:solidFill>
                  <a:srgbClr val="000000"/>
                </a:solidFill>
                <a:latin typeface="Lucida Sans Unicode" pitchFamily="32" charset="0"/>
                <a:ea typeface="Droid Sans Fallback" charset="0"/>
                <a:cs typeface="Droid Sans Fallback" charset="0"/>
              </a:rPr>
              <a:t>ārdurvju </a:t>
            </a:r>
            <a:r>
              <a:rPr lang="lv-LV" sz="2700" dirty="0" smtClean="0">
                <a:solidFill>
                  <a:srgbClr val="000000"/>
                </a:solidFill>
                <a:latin typeface="Lucida Sans Unicode" pitchFamily="32" charset="0"/>
                <a:ea typeface="Droid Sans Fallback" charset="0"/>
                <a:cs typeface="Droid Sans Fallback" charset="0"/>
              </a:rPr>
              <a:t>nomaiņa</a:t>
            </a:r>
            <a:endParaRPr lang="lv-LV" sz="2700" dirty="0">
              <a:solidFill>
                <a:srgbClr val="000000"/>
              </a:solidFill>
              <a:latin typeface="Lucida Sans Unicode" pitchFamily="32" charset="0"/>
              <a:ea typeface="Droid Sans Fallback" charset="0"/>
              <a:cs typeface="Droid Sans Fallback" charset="0"/>
            </a:endParaRPr>
          </a:p>
        </p:txBody>
      </p:sp>
      <p:grpSp>
        <p:nvGrpSpPr>
          <p:cNvPr id="16386" name="Group 2"/>
          <p:cNvGrpSpPr>
            <a:grpSpLocks/>
          </p:cNvGrpSpPr>
          <p:nvPr/>
        </p:nvGrpSpPr>
        <p:grpSpPr bwMode="auto">
          <a:xfrm>
            <a:off x="268288" y="268288"/>
            <a:ext cx="8423275" cy="1955800"/>
            <a:chOff x="169" y="169"/>
            <a:chExt cx="5306" cy="1232"/>
          </a:xfrm>
        </p:grpSpPr>
        <p:pic>
          <p:nvPicPr>
            <p:cNvPr id="16387" name="Picture 3"/>
            <p:cNvPicPr>
              <a:picLocks noChangeAspect="1" noChangeArrowheads="1"/>
            </p:cNvPicPr>
            <p:nvPr/>
          </p:nvPicPr>
          <p:blipFill>
            <a:blip r:embed="rId3"/>
            <a:srcRect/>
            <a:stretch>
              <a:fillRect/>
            </a:stretch>
          </p:blipFill>
          <p:spPr bwMode="auto">
            <a:xfrm>
              <a:off x="169" y="169"/>
              <a:ext cx="5306" cy="1232"/>
            </a:xfrm>
            <a:prstGeom prst="rect">
              <a:avLst/>
            </a:prstGeom>
            <a:noFill/>
            <a:ln w="9525">
              <a:noFill/>
              <a:round/>
              <a:headEnd/>
              <a:tailEnd/>
            </a:ln>
            <a:effectLst/>
          </p:spPr>
        </p:pic>
        <p:sp>
          <p:nvSpPr>
            <p:cNvPr id="16388" name="Text Box 4"/>
            <p:cNvSpPr txBox="1">
              <a:spLocks noChangeArrowheads="1"/>
            </p:cNvSpPr>
            <p:nvPr/>
          </p:nvSpPr>
          <p:spPr bwMode="auto">
            <a:xfrm>
              <a:off x="169" y="169"/>
              <a:ext cx="5306" cy="1232"/>
            </a:xfrm>
            <a:prstGeom prst="rect">
              <a:avLst/>
            </a:prstGeom>
            <a:noFill/>
            <a:ln w="9525">
              <a:noFill/>
              <a:round/>
              <a:headEnd/>
              <a:tailEnd/>
            </a:ln>
            <a:effectLst/>
          </p:spPr>
          <p:txBody>
            <a:bodyPr wrap="none" anchor="ctr"/>
            <a:lstStyle/>
            <a:p>
              <a:endParaRPr lang="lv-LV"/>
            </a:p>
          </p:txBody>
        </p:sp>
      </p:grpSp>
      <p:pic>
        <p:nvPicPr>
          <p:cNvPr id="16389" name="Picture 5"/>
          <p:cNvPicPr>
            <a:picLocks noChangeAspect="1" noChangeArrowheads="1"/>
          </p:cNvPicPr>
          <p:nvPr/>
        </p:nvPicPr>
        <p:blipFill>
          <a:blip r:embed="rId4"/>
          <a:srcRect/>
          <a:stretch>
            <a:fillRect/>
          </a:stretch>
        </p:blipFill>
        <p:spPr bwMode="auto">
          <a:xfrm>
            <a:off x="8286750" y="5857875"/>
            <a:ext cx="625475" cy="730250"/>
          </a:xfrm>
          <a:prstGeom prst="rect">
            <a:avLst/>
          </a:prstGeom>
          <a:noFill/>
          <a:ln w="9525">
            <a:noFill/>
            <a:round/>
            <a:headEnd/>
            <a:tailEnd/>
          </a:ln>
          <a:effectLst/>
        </p:spPr>
      </p:pic>
      <p:pic>
        <p:nvPicPr>
          <p:cNvPr id="16390" name="Picture 6"/>
          <p:cNvPicPr>
            <a:picLocks noChangeAspect="1" noChangeArrowheads="1"/>
          </p:cNvPicPr>
          <p:nvPr/>
        </p:nvPicPr>
        <p:blipFill>
          <a:blip r:embed="rId5"/>
          <a:srcRect/>
          <a:stretch>
            <a:fillRect/>
          </a:stretch>
        </p:blipFill>
        <p:spPr bwMode="auto">
          <a:xfrm>
            <a:off x="7286625" y="5786438"/>
            <a:ext cx="785813" cy="923925"/>
          </a:xfrm>
          <a:prstGeom prst="rect">
            <a:avLst/>
          </a:prstGeom>
          <a:noFill/>
          <a:ln w="9525">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214313" y="1600200"/>
            <a:ext cx="8929687" cy="4543425"/>
          </a:xfrm>
          <a:prstGeom prst="rect">
            <a:avLst/>
          </a:prstGeom>
          <a:noFill/>
          <a:ln w="9525">
            <a:noFill/>
            <a:round/>
            <a:headEnd/>
            <a:tailEnd/>
          </a:ln>
          <a:effectLst/>
        </p:spPr>
        <p:txBody>
          <a:bodyPr/>
          <a:lstStyle/>
          <a:p>
            <a:pPr marL="365125" indent="-254000">
              <a:spcBef>
                <a:spcPts val="400"/>
              </a:spcBef>
              <a:buClrTx/>
              <a:buSzPct val="68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lv-LV" sz="2700">
                <a:solidFill>
                  <a:srgbClr val="000000"/>
                </a:solidFill>
                <a:latin typeface="Lucida Sans Unicode" pitchFamily="32" charset="0"/>
                <a:ea typeface="Droid Sans Fallback" charset="0"/>
                <a:cs typeface="Droid Sans Fallback" charset="0"/>
              </a:rPr>
              <a:t>   </a:t>
            </a:r>
          </a:p>
          <a:p>
            <a:pPr marL="365125" indent="-254000" algn="ctr">
              <a:spcBef>
                <a:spcPts val="400"/>
              </a:spcBef>
              <a:buClrTx/>
              <a:buSzPct val="68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lv-LV" sz="2700" b="1">
                <a:solidFill>
                  <a:srgbClr val="000000"/>
                </a:solidFill>
                <a:latin typeface="Lucida Sans Unicode" pitchFamily="32" charset="0"/>
                <a:ea typeface="Droid Sans Fallback" charset="0"/>
                <a:cs typeface="Droid Sans Fallback" charset="0"/>
              </a:rPr>
              <a:t> Kopējais projekta finansējums  Ls 125 656.39</a:t>
            </a:r>
            <a:r>
              <a:rPr lang="lv-LV" sz="2700">
                <a:solidFill>
                  <a:srgbClr val="000000"/>
                </a:solidFill>
                <a:latin typeface="Lucida Sans Unicode" pitchFamily="32" charset="0"/>
                <a:ea typeface="Droid Sans Fallback" charset="0"/>
                <a:cs typeface="Droid Sans Fallback" charset="0"/>
              </a:rPr>
              <a:t>:</a:t>
            </a:r>
          </a:p>
          <a:p>
            <a:pPr marL="365125" indent="-254000" algn="ctr">
              <a:spcBef>
                <a:spcPts val="400"/>
              </a:spcBef>
              <a:buClrTx/>
              <a:buSzPct val="68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lv-LV" sz="2700">
                <a:solidFill>
                  <a:srgbClr val="000000"/>
                </a:solidFill>
                <a:latin typeface="Lucida Sans Unicode" pitchFamily="32" charset="0"/>
                <a:ea typeface="Droid Sans Fallback" charset="0"/>
                <a:cs typeface="Droid Sans Fallback" charset="0"/>
              </a:rPr>
              <a:t>   t.sk. pašvaldības līdzfinansējums (15%)</a:t>
            </a:r>
            <a:br>
              <a:rPr lang="lv-LV" sz="2700">
                <a:solidFill>
                  <a:srgbClr val="000000"/>
                </a:solidFill>
                <a:latin typeface="Lucida Sans Unicode" pitchFamily="32" charset="0"/>
                <a:ea typeface="Droid Sans Fallback" charset="0"/>
                <a:cs typeface="Droid Sans Fallback" charset="0"/>
              </a:rPr>
            </a:br>
            <a:r>
              <a:rPr lang="lv-LV" sz="2700">
                <a:solidFill>
                  <a:srgbClr val="000000"/>
                </a:solidFill>
                <a:latin typeface="Lucida Sans Unicode" pitchFamily="32" charset="0"/>
                <a:ea typeface="Droid Sans Fallback" charset="0"/>
                <a:cs typeface="Droid Sans Fallback" charset="0"/>
              </a:rPr>
              <a:t>Ls 18 848.46</a:t>
            </a:r>
          </a:p>
          <a:p>
            <a:pPr marL="365125" indent="-254000" algn="ctr">
              <a:spcBef>
                <a:spcPts val="400"/>
              </a:spcBef>
              <a:buClrTx/>
              <a:buSzPct val="68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lv-LV" sz="2700">
                <a:solidFill>
                  <a:srgbClr val="000000"/>
                </a:solidFill>
                <a:latin typeface="Lucida Sans Unicode" pitchFamily="32" charset="0"/>
                <a:ea typeface="Droid Sans Fallback" charset="0"/>
                <a:cs typeface="Droid Sans Fallback" charset="0"/>
              </a:rPr>
              <a:t>   publiskais (KPFI) finansējums (85%) </a:t>
            </a:r>
            <a:br>
              <a:rPr lang="lv-LV" sz="2700">
                <a:solidFill>
                  <a:srgbClr val="000000"/>
                </a:solidFill>
                <a:latin typeface="Lucida Sans Unicode" pitchFamily="32" charset="0"/>
                <a:ea typeface="Droid Sans Fallback" charset="0"/>
                <a:cs typeface="Droid Sans Fallback" charset="0"/>
              </a:rPr>
            </a:br>
            <a:r>
              <a:rPr lang="lv-LV" sz="2700">
                <a:solidFill>
                  <a:srgbClr val="000000"/>
                </a:solidFill>
                <a:latin typeface="Lucida Sans Unicode" pitchFamily="32" charset="0"/>
                <a:ea typeface="Droid Sans Fallback" charset="0"/>
                <a:cs typeface="Droid Sans Fallback" charset="0"/>
              </a:rPr>
              <a:t>Ls 106 807.93</a:t>
            </a:r>
          </a:p>
          <a:p>
            <a:pPr marL="365125" indent="-254000" algn="ctr">
              <a:spcBef>
                <a:spcPts val="400"/>
              </a:spcBef>
              <a:buClrTx/>
              <a:buSzPct val="68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lv-LV" sz="2700">
              <a:solidFill>
                <a:srgbClr val="000000"/>
              </a:solidFill>
              <a:latin typeface="Lucida Sans Unicode" pitchFamily="32" charset="0"/>
              <a:ea typeface="Droid Sans Fallback" charset="0"/>
              <a:cs typeface="Droid Sans Fallback" charset="0"/>
            </a:endParaRPr>
          </a:p>
          <a:p>
            <a:pPr marL="365125" indent="-254000" algn="ctr">
              <a:spcBef>
                <a:spcPts val="400"/>
              </a:spcBef>
              <a:buClrTx/>
              <a:buSzPct val="68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lv-LV" sz="2700" b="1">
                <a:solidFill>
                  <a:srgbClr val="000000"/>
                </a:solidFill>
                <a:latin typeface="Lucida Sans Unicode" pitchFamily="32" charset="0"/>
                <a:ea typeface="Droid Sans Fallback" charset="0"/>
                <a:cs typeface="Droid Sans Fallback" charset="0"/>
              </a:rPr>
              <a:t>plānotais CO</a:t>
            </a:r>
            <a:r>
              <a:rPr lang="lv-LV" sz="2700" b="1" baseline="-25000">
                <a:solidFill>
                  <a:srgbClr val="000000"/>
                </a:solidFill>
                <a:latin typeface="Lucida Sans Unicode" pitchFamily="32" charset="0"/>
                <a:ea typeface="Droid Sans Fallback" charset="0"/>
                <a:cs typeface="Droid Sans Fallback" charset="0"/>
              </a:rPr>
              <a:t>2</a:t>
            </a:r>
            <a:r>
              <a:rPr lang="lv-LV" sz="2700" b="1">
                <a:solidFill>
                  <a:srgbClr val="000000"/>
                </a:solidFill>
                <a:latin typeface="Lucida Sans Unicode" pitchFamily="32" charset="0"/>
                <a:ea typeface="Droid Sans Fallback" charset="0"/>
                <a:cs typeface="Droid Sans Fallback" charset="0"/>
              </a:rPr>
              <a:t> emisiju ietaupījums </a:t>
            </a:r>
            <a:br>
              <a:rPr lang="lv-LV" sz="2700" b="1">
                <a:solidFill>
                  <a:srgbClr val="000000"/>
                </a:solidFill>
                <a:latin typeface="Lucida Sans Unicode" pitchFamily="32" charset="0"/>
                <a:ea typeface="Droid Sans Fallback" charset="0"/>
                <a:cs typeface="Droid Sans Fallback" charset="0"/>
              </a:rPr>
            </a:br>
            <a:r>
              <a:rPr lang="lv-LV" sz="2700" b="1">
                <a:solidFill>
                  <a:srgbClr val="000000"/>
                </a:solidFill>
                <a:latin typeface="Lucida Sans Unicode" pitchFamily="32" charset="0"/>
                <a:ea typeface="Droid Sans Fallback" charset="0"/>
                <a:cs typeface="Droid Sans Fallback" charset="0"/>
              </a:rPr>
              <a:t>51,54 t/gadā</a:t>
            </a:r>
          </a:p>
          <a:p>
            <a:pPr marL="365125" indent="-254000" algn="ctr">
              <a:spcBef>
                <a:spcPts val="400"/>
              </a:spcBef>
              <a:buClrTx/>
              <a:buSzPct val="68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lv-LV" sz="2700">
              <a:solidFill>
                <a:srgbClr val="000000"/>
              </a:solidFill>
              <a:latin typeface="Lucida Sans Unicode" pitchFamily="32" charset="0"/>
              <a:ea typeface="Droid Sans Fallback" charset="0"/>
              <a:cs typeface="Droid Sans Fallback" charset="0"/>
            </a:endParaRPr>
          </a:p>
          <a:p>
            <a:pPr marL="365125" indent="-254000" algn="ctr">
              <a:spcBef>
                <a:spcPts val="400"/>
              </a:spcBef>
              <a:buClrTx/>
              <a:buSzPct val="68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lv-LV" sz="2700">
              <a:solidFill>
                <a:srgbClr val="000000"/>
              </a:solidFill>
              <a:latin typeface="Lucida Sans Unicode" pitchFamily="32" charset="0"/>
              <a:ea typeface="Droid Sans Fallback" charset="0"/>
              <a:cs typeface="Droid Sans Fallback" charset="0"/>
            </a:endParaRPr>
          </a:p>
          <a:p>
            <a:pPr marL="365125" indent="-254000">
              <a:spcBef>
                <a:spcPts val="400"/>
              </a:spcBef>
              <a:buClr>
                <a:srgbClr val="0F6FC6"/>
              </a:buClr>
              <a:buSzPct val="68000"/>
              <a:buFont typeface="Arial" charset="0"/>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lv-LV" sz="2700">
              <a:solidFill>
                <a:srgbClr val="000000"/>
              </a:solidFill>
              <a:latin typeface="Lucida Sans Unicode" pitchFamily="32" charset="0"/>
              <a:ea typeface="Droid Sans Fallback" charset="0"/>
              <a:cs typeface="Droid Sans Fallback" charset="0"/>
            </a:endParaRPr>
          </a:p>
        </p:txBody>
      </p:sp>
      <p:grpSp>
        <p:nvGrpSpPr>
          <p:cNvPr id="17410" name="Group 2"/>
          <p:cNvGrpSpPr>
            <a:grpSpLocks/>
          </p:cNvGrpSpPr>
          <p:nvPr/>
        </p:nvGrpSpPr>
        <p:grpSpPr bwMode="auto">
          <a:xfrm>
            <a:off x="268288" y="201613"/>
            <a:ext cx="8423275" cy="1649412"/>
            <a:chOff x="169" y="127"/>
            <a:chExt cx="5306" cy="1039"/>
          </a:xfrm>
        </p:grpSpPr>
        <p:pic>
          <p:nvPicPr>
            <p:cNvPr id="17411" name="Picture 3"/>
            <p:cNvPicPr>
              <a:picLocks noChangeAspect="1" noChangeArrowheads="1"/>
            </p:cNvPicPr>
            <p:nvPr/>
          </p:nvPicPr>
          <p:blipFill>
            <a:blip r:embed="rId3"/>
            <a:srcRect/>
            <a:stretch>
              <a:fillRect/>
            </a:stretch>
          </p:blipFill>
          <p:spPr bwMode="auto">
            <a:xfrm>
              <a:off x="169" y="127"/>
              <a:ext cx="5306" cy="1039"/>
            </a:xfrm>
            <a:prstGeom prst="rect">
              <a:avLst/>
            </a:prstGeom>
            <a:noFill/>
            <a:ln w="9525">
              <a:noFill/>
              <a:round/>
              <a:headEnd/>
              <a:tailEnd/>
            </a:ln>
            <a:effectLst/>
          </p:spPr>
        </p:pic>
        <p:sp>
          <p:nvSpPr>
            <p:cNvPr id="17412" name="Text Box 4"/>
            <p:cNvSpPr txBox="1">
              <a:spLocks noChangeArrowheads="1"/>
            </p:cNvSpPr>
            <p:nvPr/>
          </p:nvSpPr>
          <p:spPr bwMode="auto">
            <a:xfrm>
              <a:off x="169" y="127"/>
              <a:ext cx="5306" cy="1039"/>
            </a:xfrm>
            <a:prstGeom prst="rect">
              <a:avLst/>
            </a:prstGeom>
            <a:noFill/>
            <a:ln w="9525">
              <a:noFill/>
              <a:round/>
              <a:headEnd/>
              <a:tailEnd/>
            </a:ln>
            <a:effectLst/>
          </p:spPr>
          <p:txBody>
            <a:bodyPr wrap="none" anchor="ctr"/>
            <a:lstStyle/>
            <a:p>
              <a:endParaRPr lang="lv-LV"/>
            </a:p>
          </p:txBody>
        </p:sp>
      </p:grpSp>
      <p:grpSp>
        <p:nvGrpSpPr>
          <p:cNvPr id="17413" name="Group 5"/>
          <p:cNvGrpSpPr>
            <a:grpSpLocks/>
          </p:cNvGrpSpPr>
          <p:nvPr/>
        </p:nvGrpSpPr>
        <p:grpSpPr bwMode="auto">
          <a:xfrm>
            <a:off x="268288" y="201613"/>
            <a:ext cx="8423275" cy="1649412"/>
            <a:chOff x="169" y="127"/>
            <a:chExt cx="5306" cy="1039"/>
          </a:xfrm>
        </p:grpSpPr>
        <p:pic>
          <p:nvPicPr>
            <p:cNvPr id="17414" name="Picture 6"/>
            <p:cNvPicPr>
              <a:picLocks noChangeAspect="1" noChangeArrowheads="1"/>
            </p:cNvPicPr>
            <p:nvPr/>
          </p:nvPicPr>
          <p:blipFill>
            <a:blip r:embed="rId3"/>
            <a:srcRect/>
            <a:stretch>
              <a:fillRect/>
            </a:stretch>
          </p:blipFill>
          <p:spPr bwMode="auto">
            <a:xfrm>
              <a:off x="169" y="127"/>
              <a:ext cx="5306" cy="1039"/>
            </a:xfrm>
            <a:prstGeom prst="rect">
              <a:avLst/>
            </a:prstGeom>
            <a:noFill/>
            <a:ln w="9525">
              <a:noFill/>
              <a:round/>
              <a:headEnd/>
              <a:tailEnd/>
            </a:ln>
            <a:effectLst/>
          </p:spPr>
        </p:pic>
        <p:sp>
          <p:nvSpPr>
            <p:cNvPr id="17415" name="Text Box 7"/>
            <p:cNvSpPr txBox="1">
              <a:spLocks noChangeArrowheads="1"/>
            </p:cNvSpPr>
            <p:nvPr/>
          </p:nvSpPr>
          <p:spPr bwMode="auto">
            <a:xfrm>
              <a:off x="169" y="127"/>
              <a:ext cx="5306" cy="1039"/>
            </a:xfrm>
            <a:prstGeom prst="rect">
              <a:avLst/>
            </a:prstGeom>
            <a:noFill/>
            <a:ln w="9525">
              <a:noFill/>
              <a:round/>
              <a:headEnd/>
              <a:tailEnd/>
            </a:ln>
            <a:effectLst/>
          </p:spPr>
          <p:txBody>
            <a:bodyPr wrap="none" anchor="ctr"/>
            <a:lstStyle/>
            <a:p>
              <a:endParaRPr lang="lv-LV"/>
            </a:p>
          </p:txBody>
        </p:sp>
      </p:grpSp>
      <p:pic>
        <p:nvPicPr>
          <p:cNvPr id="17416" name="Picture 8"/>
          <p:cNvPicPr>
            <a:picLocks noChangeAspect="1" noChangeArrowheads="1"/>
          </p:cNvPicPr>
          <p:nvPr/>
        </p:nvPicPr>
        <p:blipFill>
          <a:blip r:embed="rId4"/>
          <a:srcRect/>
          <a:stretch>
            <a:fillRect/>
          </a:stretch>
        </p:blipFill>
        <p:spPr bwMode="auto">
          <a:xfrm>
            <a:off x="8286750" y="5857875"/>
            <a:ext cx="625475" cy="730250"/>
          </a:xfrm>
          <a:prstGeom prst="rect">
            <a:avLst/>
          </a:prstGeom>
          <a:noFill/>
          <a:ln w="9525">
            <a:noFill/>
            <a:round/>
            <a:headEnd/>
            <a:tailEnd/>
          </a:ln>
          <a:effectLst/>
        </p:spPr>
      </p:pic>
      <p:pic>
        <p:nvPicPr>
          <p:cNvPr id="17417" name="Picture 9"/>
          <p:cNvPicPr>
            <a:picLocks noChangeAspect="1" noChangeArrowheads="1"/>
          </p:cNvPicPr>
          <p:nvPr/>
        </p:nvPicPr>
        <p:blipFill>
          <a:blip r:embed="rId5"/>
          <a:srcRect/>
          <a:stretch>
            <a:fillRect/>
          </a:stretch>
        </p:blipFill>
        <p:spPr bwMode="auto">
          <a:xfrm>
            <a:off x="7286625" y="5786438"/>
            <a:ext cx="785813" cy="923925"/>
          </a:xfrm>
          <a:prstGeom prst="rect">
            <a:avLst/>
          </a:prstGeom>
          <a:noFill/>
          <a:ln w="9525">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Group 1"/>
          <p:cNvGrpSpPr>
            <a:grpSpLocks/>
          </p:cNvGrpSpPr>
          <p:nvPr/>
        </p:nvGrpSpPr>
        <p:grpSpPr bwMode="auto">
          <a:xfrm>
            <a:off x="268288" y="219075"/>
            <a:ext cx="8423275" cy="1651000"/>
            <a:chOff x="169" y="138"/>
            <a:chExt cx="5306" cy="1040"/>
          </a:xfrm>
        </p:grpSpPr>
        <p:pic>
          <p:nvPicPr>
            <p:cNvPr id="18434" name="Picture 2"/>
            <p:cNvPicPr>
              <a:picLocks noChangeAspect="1" noChangeArrowheads="1"/>
            </p:cNvPicPr>
            <p:nvPr/>
          </p:nvPicPr>
          <p:blipFill>
            <a:blip r:embed="rId3"/>
            <a:srcRect/>
            <a:stretch>
              <a:fillRect/>
            </a:stretch>
          </p:blipFill>
          <p:spPr bwMode="auto">
            <a:xfrm>
              <a:off x="169" y="138"/>
              <a:ext cx="5306" cy="1040"/>
            </a:xfrm>
            <a:prstGeom prst="rect">
              <a:avLst/>
            </a:prstGeom>
            <a:noFill/>
            <a:ln w="9525">
              <a:noFill/>
              <a:round/>
              <a:headEnd/>
              <a:tailEnd/>
            </a:ln>
            <a:effectLst/>
          </p:spPr>
        </p:pic>
        <p:sp>
          <p:nvSpPr>
            <p:cNvPr id="18435" name="Text Box 3"/>
            <p:cNvSpPr txBox="1">
              <a:spLocks noChangeArrowheads="1"/>
            </p:cNvSpPr>
            <p:nvPr/>
          </p:nvSpPr>
          <p:spPr bwMode="auto">
            <a:xfrm>
              <a:off x="169" y="138"/>
              <a:ext cx="5306" cy="1040"/>
            </a:xfrm>
            <a:prstGeom prst="rect">
              <a:avLst/>
            </a:prstGeom>
            <a:noFill/>
            <a:ln w="9525">
              <a:noFill/>
              <a:round/>
              <a:headEnd/>
              <a:tailEnd/>
            </a:ln>
            <a:effectLst/>
          </p:spPr>
          <p:txBody>
            <a:bodyPr wrap="none" anchor="ctr"/>
            <a:lstStyle/>
            <a:p>
              <a:endParaRPr lang="lv-LV"/>
            </a:p>
          </p:txBody>
        </p:sp>
      </p:grpSp>
      <p:pic>
        <p:nvPicPr>
          <p:cNvPr id="18436" name="Picture 4"/>
          <p:cNvPicPr>
            <a:picLocks noChangeAspect="1" noChangeArrowheads="1"/>
          </p:cNvPicPr>
          <p:nvPr/>
        </p:nvPicPr>
        <p:blipFill>
          <a:blip r:embed="rId4"/>
          <a:srcRect/>
          <a:stretch>
            <a:fillRect/>
          </a:stretch>
        </p:blipFill>
        <p:spPr bwMode="auto">
          <a:xfrm>
            <a:off x="7956550" y="5794375"/>
            <a:ext cx="625475" cy="730250"/>
          </a:xfrm>
          <a:prstGeom prst="rect">
            <a:avLst/>
          </a:prstGeom>
          <a:noFill/>
          <a:ln w="9525">
            <a:noFill/>
            <a:round/>
            <a:headEnd/>
            <a:tailEnd/>
          </a:ln>
          <a:effectLst/>
        </p:spPr>
      </p:pic>
      <p:pic>
        <p:nvPicPr>
          <p:cNvPr id="18437" name="Picture 5"/>
          <p:cNvPicPr>
            <a:picLocks noChangeAspect="1" noChangeArrowheads="1"/>
          </p:cNvPicPr>
          <p:nvPr/>
        </p:nvPicPr>
        <p:blipFill>
          <a:blip r:embed="rId5"/>
          <a:srcRect/>
          <a:stretch>
            <a:fillRect/>
          </a:stretch>
        </p:blipFill>
        <p:spPr bwMode="auto">
          <a:xfrm>
            <a:off x="6732588" y="5589588"/>
            <a:ext cx="785812" cy="923925"/>
          </a:xfrm>
          <a:prstGeom prst="rect">
            <a:avLst/>
          </a:prstGeom>
          <a:noFill/>
          <a:ln w="9525">
            <a:noFill/>
            <a:round/>
            <a:headEnd/>
            <a:tailEnd/>
          </a:ln>
          <a:effectLst/>
        </p:spPr>
      </p:pic>
      <p:pic>
        <p:nvPicPr>
          <p:cNvPr id="18438" name="Picture 6"/>
          <p:cNvPicPr>
            <a:picLocks noChangeAspect="1" noChangeArrowheads="1"/>
          </p:cNvPicPr>
          <p:nvPr/>
        </p:nvPicPr>
        <p:blipFill>
          <a:blip r:embed="rId6"/>
          <a:srcRect/>
          <a:stretch>
            <a:fillRect/>
          </a:stretch>
        </p:blipFill>
        <p:spPr bwMode="auto">
          <a:xfrm>
            <a:off x="571500" y="2000250"/>
            <a:ext cx="4067175" cy="3051175"/>
          </a:xfrm>
          <a:prstGeom prst="rect">
            <a:avLst/>
          </a:prstGeom>
          <a:noFill/>
          <a:ln w="9525">
            <a:noFill/>
            <a:round/>
            <a:headEnd/>
            <a:tailEnd/>
          </a:ln>
          <a:effectLst/>
        </p:spPr>
      </p:pic>
      <p:pic>
        <p:nvPicPr>
          <p:cNvPr id="18439" name="Picture 7"/>
          <p:cNvPicPr>
            <a:picLocks noChangeAspect="1" noChangeArrowheads="1"/>
          </p:cNvPicPr>
          <p:nvPr/>
        </p:nvPicPr>
        <p:blipFill>
          <a:blip r:embed="rId7"/>
          <a:srcRect/>
          <a:stretch>
            <a:fillRect/>
          </a:stretch>
        </p:blipFill>
        <p:spPr bwMode="auto">
          <a:xfrm>
            <a:off x="4714875" y="2000250"/>
            <a:ext cx="4103688" cy="3076575"/>
          </a:xfrm>
          <a:prstGeom prst="rect">
            <a:avLst/>
          </a:prstGeom>
          <a:noFill/>
          <a:ln w="9525">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357188" y="1214438"/>
            <a:ext cx="8229600" cy="4857750"/>
          </a:xfrm>
          <a:prstGeom prst="rect">
            <a:avLst/>
          </a:prstGeom>
          <a:noFill/>
          <a:ln w="9525">
            <a:noFill/>
            <a:round/>
            <a:headEnd/>
            <a:tailEnd/>
          </a:ln>
          <a:effectLst/>
        </p:spPr>
        <p:txBody>
          <a:bodyPr/>
          <a:lstStyle/>
          <a:p>
            <a:pPr marL="363538" indent="-255588" algn="ctr">
              <a:lnSpc>
                <a:spcPct val="90000"/>
              </a:lnSpc>
              <a:spcBef>
                <a:spcPts val="400"/>
              </a:spcBef>
              <a:buClr>
                <a:srgbClr val="0F6FC6"/>
              </a:buClr>
              <a:buSzPct val="68000"/>
              <a:buFont typeface="Wingdings 3"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lv-LV" sz="2500">
              <a:solidFill>
                <a:srgbClr val="000000"/>
              </a:solidFill>
              <a:latin typeface="Lucida Sans Unicode" pitchFamily="32" charset="0"/>
              <a:ea typeface="Droid Sans Fallback" charset="0"/>
              <a:cs typeface="Droid Sans Fallback" charset="0"/>
            </a:endParaRPr>
          </a:p>
          <a:p>
            <a:pPr marL="363538" indent="-255588" algn="ctr">
              <a:lnSpc>
                <a:spcPct val="90000"/>
              </a:lnSpc>
              <a:spcBef>
                <a:spcPts val="400"/>
              </a:spcBef>
              <a:buClrTx/>
              <a:buSzPct val="68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lv-LV" sz="4800" b="1" i="1">
              <a:solidFill>
                <a:srgbClr val="0F6FC6"/>
              </a:solidFill>
              <a:ea typeface="Droid Sans Fallback" charset="0"/>
              <a:cs typeface="Droid Sans Fallback" charset="0"/>
            </a:endParaRPr>
          </a:p>
          <a:p>
            <a:pPr marL="363538" indent="-255588" algn="ctr">
              <a:lnSpc>
                <a:spcPct val="90000"/>
              </a:lnSpc>
              <a:spcBef>
                <a:spcPts val="400"/>
              </a:spcBef>
              <a:buClrTx/>
              <a:buSzPct val="68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lv-LV" sz="4800" b="1" i="1">
              <a:solidFill>
                <a:srgbClr val="0F6FC6"/>
              </a:solidFill>
              <a:ea typeface="Droid Sans Fallback" charset="0"/>
              <a:cs typeface="Droid Sans Fallback" charset="0"/>
            </a:endParaRPr>
          </a:p>
          <a:p>
            <a:pPr marL="363538" indent="-255588" algn="ctr">
              <a:lnSpc>
                <a:spcPct val="90000"/>
              </a:lnSpc>
              <a:spcBef>
                <a:spcPts val="400"/>
              </a:spcBef>
              <a:buClr>
                <a:srgbClr val="0F6FC6"/>
              </a:buClr>
              <a:buSzPct val="68000"/>
              <a:buFont typeface="Wingdings 3"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lv-LV" sz="4800" b="1" i="1">
              <a:solidFill>
                <a:srgbClr val="000000"/>
              </a:solidFill>
              <a:latin typeface="Lucida Sans Unicode" pitchFamily="32" charset="0"/>
              <a:ea typeface="Droid Sans Fallback" charset="0"/>
              <a:cs typeface="Droid Sans Fallback" charset="0"/>
            </a:endParaRPr>
          </a:p>
          <a:p>
            <a:pPr marL="363538" indent="-255588" algn="ctr">
              <a:lnSpc>
                <a:spcPct val="90000"/>
              </a:lnSpc>
              <a:spcBef>
                <a:spcPts val="400"/>
              </a:spcBef>
              <a:buClrTx/>
              <a:buSzPct val="68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lv-LV" sz="4800" b="1" i="1">
              <a:solidFill>
                <a:srgbClr val="000000"/>
              </a:solidFill>
              <a:latin typeface="Lucida Sans Unicode" pitchFamily="32" charset="0"/>
              <a:ea typeface="Droid Sans Fallback" charset="0"/>
              <a:cs typeface="Droid Sans Fallback" charset="0"/>
            </a:endParaRPr>
          </a:p>
        </p:txBody>
      </p:sp>
      <p:sp>
        <p:nvSpPr>
          <p:cNvPr id="19458" name="Text Box 2"/>
          <p:cNvSpPr txBox="1">
            <a:spLocks noChangeArrowheads="1"/>
          </p:cNvSpPr>
          <p:nvPr/>
        </p:nvSpPr>
        <p:spPr bwMode="auto">
          <a:xfrm>
            <a:off x="500063" y="1069975"/>
            <a:ext cx="8229600" cy="4525963"/>
          </a:xfrm>
          <a:prstGeom prst="rect">
            <a:avLst/>
          </a:prstGeom>
          <a:noFill/>
          <a:ln w="9525">
            <a:noFill/>
            <a:round/>
            <a:headEnd/>
            <a:tailEnd/>
          </a:ln>
          <a:effectLst/>
        </p:spPr>
        <p:txBody>
          <a:bodyPr lIns="90000" tIns="46800" rIns="90000" bIns="46800"/>
          <a:lstStyle/>
          <a:p>
            <a:pPr marL="363538" indent="-255588" algn="just">
              <a:spcBef>
                <a:spcPts val="400"/>
              </a:spcBef>
              <a:buClr>
                <a:srgbClr val="0F6FC6"/>
              </a:buClr>
              <a:buSzPct val="68000"/>
              <a:buFont typeface="Wingdings 3" pitchFamily="16" charset="2"/>
              <a:buChar char=""/>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pPr>
            <a:r>
              <a:rPr lang="lv-LV" sz="2700">
                <a:solidFill>
                  <a:srgbClr val="000000"/>
                </a:solidFill>
                <a:latin typeface="Lucida Sans Unicode" pitchFamily="32" charset="0"/>
                <a:ea typeface="Droid Sans Fallback" charset="0"/>
                <a:cs typeface="Droid Sans Fallback" charset="0"/>
              </a:rPr>
              <a:t>Dzīve nenorit tikai sabiedriskajās ēkās, lai gan tajās mēs pavadām ievērojamu dienas daļu, tāpēc svarīgi veicināt ilgtspējīgas enerģijas ideju ieviešanu arī dzīvojamo māju apsaimniekošanā.</a:t>
            </a:r>
          </a:p>
          <a:p>
            <a:pPr marL="363538" indent="-255588" algn="just">
              <a:spcBef>
                <a:spcPts val="400"/>
              </a:spcBef>
              <a:buClr>
                <a:srgbClr val="0F6FC6"/>
              </a:buClr>
              <a:buSzPct val="68000"/>
              <a:buFont typeface="Wingdings 3" pitchFamily="16" charset="2"/>
              <a:buChar char=""/>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pPr>
            <a:r>
              <a:rPr lang="lv-LV" sz="2700">
                <a:solidFill>
                  <a:srgbClr val="000000"/>
                </a:solidFill>
                <a:latin typeface="Lucida Sans Unicode" pitchFamily="32" charset="0"/>
                <a:ea typeface="Droid Sans Fallback" charset="0"/>
                <a:cs typeface="Droid Sans Fallback" charset="0"/>
              </a:rPr>
              <a:t>Iedzīvotāji, kuri dzīvo privātmājās, lielākā mērā domā par energoresursu racionālu izmantošanu un energofektīvu mājokļu būvniecību vai rekonstrukciju. Vislielākās problēmas ir ar iedzīvotājiem, kuri dzīvo daudzdzīvokļu ēkās. Logus lielākā daļa ir nomainījuši, bet ar to arī viss ir apstājies. </a:t>
            </a:r>
          </a:p>
        </p:txBody>
      </p:sp>
      <p:grpSp>
        <p:nvGrpSpPr>
          <p:cNvPr id="19459" name="Group 3"/>
          <p:cNvGrpSpPr>
            <a:grpSpLocks/>
          </p:cNvGrpSpPr>
          <p:nvPr/>
        </p:nvGrpSpPr>
        <p:grpSpPr bwMode="auto">
          <a:xfrm>
            <a:off x="354013" y="268288"/>
            <a:ext cx="8337550" cy="1157287"/>
            <a:chOff x="223" y="169"/>
            <a:chExt cx="5252" cy="729"/>
          </a:xfrm>
        </p:grpSpPr>
        <p:pic>
          <p:nvPicPr>
            <p:cNvPr id="19460" name="Picture 4"/>
            <p:cNvPicPr>
              <a:picLocks noChangeAspect="1" noChangeArrowheads="1"/>
            </p:cNvPicPr>
            <p:nvPr/>
          </p:nvPicPr>
          <p:blipFill>
            <a:blip r:embed="rId3"/>
            <a:srcRect/>
            <a:stretch>
              <a:fillRect/>
            </a:stretch>
          </p:blipFill>
          <p:spPr bwMode="auto">
            <a:xfrm>
              <a:off x="223" y="169"/>
              <a:ext cx="5252" cy="729"/>
            </a:xfrm>
            <a:prstGeom prst="rect">
              <a:avLst/>
            </a:prstGeom>
            <a:noFill/>
            <a:ln w="9525">
              <a:noFill/>
              <a:round/>
              <a:headEnd/>
              <a:tailEnd/>
            </a:ln>
            <a:effectLst/>
          </p:spPr>
        </p:pic>
        <p:sp>
          <p:nvSpPr>
            <p:cNvPr id="19461" name="Text Box 5"/>
            <p:cNvSpPr txBox="1">
              <a:spLocks noChangeArrowheads="1"/>
            </p:cNvSpPr>
            <p:nvPr/>
          </p:nvSpPr>
          <p:spPr bwMode="auto">
            <a:xfrm>
              <a:off x="223" y="169"/>
              <a:ext cx="5252" cy="729"/>
            </a:xfrm>
            <a:prstGeom prst="rect">
              <a:avLst/>
            </a:prstGeom>
            <a:noFill/>
            <a:ln w="9525">
              <a:noFill/>
              <a:round/>
              <a:headEnd/>
              <a:tailEnd/>
            </a:ln>
            <a:effectLst/>
          </p:spPr>
          <p:txBody>
            <a:bodyPr wrap="none" anchor="ctr"/>
            <a:lstStyle/>
            <a:p>
              <a:endParaRPr lang="lv-LV"/>
            </a:p>
          </p:txBody>
        </p:sp>
      </p:grpSp>
      <p:pic>
        <p:nvPicPr>
          <p:cNvPr id="19462" name="Picture 6"/>
          <p:cNvPicPr>
            <a:picLocks noChangeAspect="1" noChangeArrowheads="1"/>
          </p:cNvPicPr>
          <p:nvPr/>
        </p:nvPicPr>
        <p:blipFill>
          <a:blip r:embed="rId4"/>
          <a:srcRect/>
          <a:stretch>
            <a:fillRect/>
          </a:stretch>
        </p:blipFill>
        <p:spPr bwMode="auto">
          <a:xfrm>
            <a:off x="8286750" y="5857875"/>
            <a:ext cx="625475" cy="730250"/>
          </a:xfrm>
          <a:prstGeom prst="rect">
            <a:avLst/>
          </a:prstGeom>
          <a:noFill/>
          <a:ln w="9525">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wrap="none" anchor="ctr"/>
          <a:lstStyle/>
          <a:p>
            <a:endParaRPr lang="lv-LV"/>
          </a:p>
        </p:txBody>
      </p:sp>
      <p:sp>
        <p:nvSpPr>
          <p:cNvPr id="20482" name="Text Box 2"/>
          <p:cNvSpPr txBox="1">
            <a:spLocks noChangeArrowheads="1"/>
          </p:cNvSpPr>
          <p:nvPr/>
        </p:nvSpPr>
        <p:spPr bwMode="auto">
          <a:xfrm>
            <a:off x="428625" y="1643063"/>
            <a:ext cx="8229600" cy="4525962"/>
          </a:xfrm>
          <a:prstGeom prst="rect">
            <a:avLst/>
          </a:prstGeom>
          <a:noFill/>
          <a:ln w="9525">
            <a:noFill/>
            <a:round/>
            <a:headEnd/>
            <a:tailEnd/>
          </a:ln>
          <a:effectLst/>
        </p:spPr>
        <p:txBody>
          <a:bodyPr/>
          <a:lstStyle/>
          <a:p>
            <a:pPr marL="363538" indent="-255588" algn="just">
              <a:spcBef>
                <a:spcPts val="400"/>
              </a:spcBef>
              <a:buClr>
                <a:srgbClr val="0F6FC6"/>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lv-LV" sz="2700" dirty="0">
                <a:solidFill>
                  <a:srgbClr val="000000"/>
                </a:solidFill>
                <a:latin typeface="Lucida Sans Unicode" pitchFamily="32" charset="0"/>
                <a:ea typeface="Droid Sans Fallback" charset="0"/>
                <a:cs typeface="Droid Sans Fallback" charset="0"/>
              </a:rPr>
              <a:t>Dome sadarbībā ar V/A „Mājokļu aģentūra”, </a:t>
            </a:r>
            <a:r>
              <a:rPr lang="lv-LV" sz="2700" dirty="0" smtClean="0">
                <a:solidFill>
                  <a:srgbClr val="000000"/>
                </a:solidFill>
                <a:latin typeface="Lucida Sans Unicode" pitchFamily="32" charset="0"/>
                <a:ea typeface="Droid Sans Fallback" charset="0"/>
                <a:cs typeface="Droid Sans Fallback" charset="0"/>
              </a:rPr>
              <a:t>2006.gadā </a:t>
            </a:r>
            <a:r>
              <a:rPr lang="lv-LV" sz="2700" dirty="0">
                <a:solidFill>
                  <a:srgbClr val="000000"/>
                </a:solidFill>
                <a:latin typeface="Lucida Sans Unicode" pitchFamily="32" charset="0"/>
                <a:ea typeface="Droid Sans Fallback" charset="0"/>
                <a:cs typeface="Droid Sans Fallback" charset="0"/>
              </a:rPr>
              <a:t>organizēja ēku apsaimniekotāju kursus ar mērķi likt iedzīvotājiem aizdomāties par šiem jautājumiem daudz nopietnāk nekā līdz šim. </a:t>
            </a:r>
          </a:p>
          <a:p>
            <a:pPr marL="363538" indent="-255588" algn="just">
              <a:spcBef>
                <a:spcPts val="400"/>
              </a:spcBef>
              <a:buClr>
                <a:srgbClr val="0F6FC6"/>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lv-LV" sz="2700" dirty="0">
                <a:solidFill>
                  <a:srgbClr val="000000"/>
                </a:solidFill>
                <a:latin typeface="Lucida Sans Unicode" pitchFamily="32" charset="0"/>
                <a:ea typeface="Droid Sans Fallback" charset="0"/>
                <a:cs typeface="Droid Sans Fallback" charset="0"/>
              </a:rPr>
              <a:t>2007.gadā Dome no budžeta līdzekļiem apmaksāja visu to daudzdzīvokļu ēku </a:t>
            </a:r>
            <a:r>
              <a:rPr lang="lv-LV" sz="2700" dirty="0" err="1">
                <a:solidFill>
                  <a:srgbClr val="000000"/>
                </a:solidFill>
                <a:latin typeface="Lucida Sans Unicode" pitchFamily="32" charset="0"/>
                <a:ea typeface="Droid Sans Fallback" charset="0"/>
                <a:cs typeface="Droid Sans Fallback" charset="0"/>
              </a:rPr>
              <a:t>energoauditus</a:t>
            </a:r>
            <a:r>
              <a:rPr lang="lv-LV" sz="2700" dirty="0">
                <a:solidFill>
                  <a:srgbClr val="000000"/>
                </a:solidFill>
                <a:latin typeface="Lucida Sans Unicode" pitchFamily="32" charset="0"/>
                <a:ea typeface="Droid Sans Fallback" charset="0"/>
                <a:cs typeface="Droid Sans Fallback" charset="0"/>
              </a:rPr>
              <a:t> (kopumā 41), kurās siltumu nodrošina SIA „Iecavas siltums”. </a:t>
            </a:r>
          </a:p>
        </p:txBody>
      </p:sp>
      <p:pic>
        <p:nvPicPr>
          <p:cNvPr id="20483" name="Picture 3"/>
          <p:cNvPicPr>
            <a:picLocks noChangeAspect="1" noChangeArrowheads="1"/>
          </p:cNvPicPr>
          <p:nvPr/>
        </p:nvPicPr>
        <p:blipFill>
          <a:blip r:embed="rId3"/>
          <a:srcRect/>
          <a:stretch>
            <a:fillRect/>
          </a:stretch>
        </p:blipFill>
        <p:spPr bwMode="auto">
          <a:xfrm>
            <a:off x="8286750" y="5857875"/>
            <a:ext cx="625475" cy="730250"/>
          </a:xfrm>
          <a:prstGeom prst="rect">
            <a:avLst/>
          </a:prstGeom>
          <a:noFill/>
          <a:ln w="9525">
            <a:noFill/>
            <a:round/>
            <a:headEnd/>
            <a:tailEnd/>
          </a:ln>
          <a:effectLst/>
        </p:spPr>
      </p:pic>
      <p:grpSp>
        <p:nvGrpSpPr>
          <p:cNvPr id="5" name="Group 3"/>
          <p:cNvGrpSpPr>
            <a:grpSpLocks/>
          </p:cNvGrpSpPr>
          <p:nvPr/>
        </p:nvGrpSpPr>
        <p:grpSpPr bwMode="auto">
          <a:xfrm>
            <a:off x="354013" y="268288"/>
            <a:ext cx="8337550" cy="1157287"/>
            <a:chOff x="223" y="169"/>
            <a:chExt cx="5252" cy="729"/>
          </a:xfrm>
        </p:grpSpPr>
        <p:pic>
          <p:nvPicPr>
            <p:cNvPr id="6" name="Picture 4"/>
            <p:cNvPicPr>
              <a:picLocks noChangeAspect="1" noChangeArrowheads="1"/>
            </p:cNvPicPr>
            <p:nvPr/>
          </p:nvPicPr>
          <p:blipFill>
            <a:blip r:embed="rId4"/>
            <a:srcRect/>
            <a:stretch>
              <a:fillRect/>
            </a:stretch>
          </p:blipFill>
          <p:spPr bwMode="auto">
            <a:xfrm>
              <a:off x="223" y="169"/>
              <a:ext cx="5252" cy="729"/>
            </a:xfrm>
            <a:prstGeom prst="rect">
              <a:avLst/>
            </a:prstGeom>
            <a:noFill/>
            <a:ln w="9525">
              <a:noFill/>
              <a:round/>
              <a:headEnd/>
              <a:tailEnd/>
            </a:ln>
            <a:effectLst/>
          </p:spPr>
        </p:pic>
        <p:sp>
          <p:nvSpPr>
            <p:cNvPr id="7" name="Text Box 5"/>
            <p:cNvSpPr txBox="1">
              <a:spLocks noChangeArrowheads="1"/>
            </p:cNvSpPr>
            <p:nvPr/>
          </p:nvSpPr>
          <p:spPr bwMode="auto">
            <a:xfrm>
              <a:off x="223" y="169"/>
              <a:ext cx="5252" cy="729"/>
            </a:xfrm>
            <a:prstGeom prst="rect">
              <a:avLst/>
            </a:prstGeom>
            <a:noFill/>
            <a:ln w="9525">
              <a:noFill/>
              <a:round/>
              <a:headEnd/>
              <a:tailEnd/>
            </a:ln>
            <a:effectLst/>
          </p:spPr>
          <p:txBody>
            <a:bodyPr wrap="none" anchor="ctr"/>
            <a:lstStyle/>
            <a:p>
              <a:endParaRPr lang="lv-LV"/>
            </a:p>
          </p:txBody>
        </p:sp>
      </p:gr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5" name="Group 1"/>
          <p:cNvGrpSpPr>
            <a:grpSpLocks/>
          </p:cNvGrpSpPr>
          <p:nvPr/>
        </p:nvGrpSpPr>
        <p:grpSpPr bwMode="auto">
          <a:xfrm>
            <a:off x="195263" y="268288"/>
            <a:ext cx="8496300" cy="1157287"/>
            <a:chOff x="123" y="169"/>
            <a:chExt cx="5352" cy="729"/>
          </a:xfrm>
        </p:grpSpPr>
        <p:pic>
          <p:nvPicPr>
            <p:cNvPr id="21506" name="Picture 2"/>
            <p:cNvPicPr>
              <a:picLocks noChangeAspect="1" noChangeArrowheads="1"/>
            </p:cNvPicPr>
            <p:nvPr/>
          </p:nvPicPr>
          <p:blipFill>
            <a:blip r:embed="rId3"/>
            <a:srcRect/>
            <a:stretch>
              <a:fillRect/>
            </a:stretch>
          </p:blipFill>
          <p:spPr bwMode="auto">
            <a:xfrm>
              <a:off x="123" y="169"/>
              <a:ext cx="5352" cy="729"/>
            </a:xfrm>
            <a:prstGeom prst="rect">
              <a:avLst/>
            </a:prstGeom>
            <a:noFill/>
            <a:ln w="9525">
              <a:noFill/>
              <a:round/>
              <a:headEnd/>
              <a:tailEnd/>
            </a:ln>
            <a:effectLst/>
          </p:spPr>
        </p:pic>
        <p:sp>
          <p:nvSpPr>
            <p:cNvPr id="21507" name="Text Box 3"/>
            <p:cNvSpPr txBox="1">
              <a:spLocks noChangeArrowheads="1"/>
            </p:cNvSpPr>
            <p:nvPr/>
          </p:nvSpPr>
          <p:spPr bwMode="auto">
            <a:xfrm>
              <a:off x="123" y="169"/>
              <a:ext cx="5352" cy="729"/>
            </a:xfrm>
            <a:prstGeom prst="rect">
              <a:avLst/>
            </a:prstGeom>
            <a:noFill/>
            <a:ln w="9525">
              <a:noFill/>
              <a:round/>
              <a:headEnd/>
              <a:tailEnd/>
            </a:ln>
            <a:effectLst/>
          </p:spPr>
          <p:txBody>
            <a:bodyPr wrap="none" anchor="ctr"/>
            <a:lstStyle/>
            <a:p>
              <a:endParaRPr lang="lv-LV"/>
            </a:p>
          </p:txBody>
        </p:sp>
      </p:grpSp>
      <p:sp>
        <p:nvSpPr>
          <p:cNvPr id="21508" name="Text Box 4"/>
          <p:cNvSpPr txBox="1">
            <a:spLocks noChangeArrowheads="1"/>
          </p:cNvSpPr>
          <p:nvPr/>
        </p:nvSpPr>
        <p:spPr bwMode="auto">
          <a:xfrm>
            <a:off x="457200" y="1481138"/>
            <a:ext cx="8229600" cy="4662487"/>
          </a:xfrm>
          <a:prstGeom prst="rect">
            <a:avLst/>
          </a:prstGeom>
          <a:noFill/>
          <a:ln w="9525">
            <a:noFill/>
            <a:round/>
            <a:headEnd/>
            <a:tailEnd/>
          </a:ln>
          <a:effectLst/>
        </p:spPr>
        <p:txBody>
          <a:bodyPr/>
          <a:lstStyle/>
          <a:p>
            <a:pPr marL="363538" indent="-255588">
              <a:spcBef>
                <a:spcPts val="400"/>
              </a:spcBef>
              <a:buClr>
                <a:srgbClr val="0F6FC6"/>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lv-LV" sz="2700" dirty="0">
                <a:solidFill>
                  <a:srgbClr val="000000"/>
                </a:solidFill>
                <a:latin typeface="Lucida Sans Unicode" pitchFamily="32" charset="0"/>
                <a:ea typeface="Droid Sans Fallback" charset="0"/>
                <a:cs typeface="Droid Sans Fallback" charset="0"/>
              </a:rPr>
              <a:t>Pašlaik  ir </a:t>
            </a:r>
            <a:r>
              <a:rPr lang="lv-LV" sz="2700" dirty="0" smtClean="0">
                <a:solidFill>
                  <a:srgbClr val="000000"/>
                </a:solidFill>
                <a:latin typeface="Lucida Sans Unicode" pitchFamily="32" charset="0"/>
                <a:ea typeface="Droid Sans Fallback" charset="0"/>
                <a:cs typeface="Droid Sans Fallback" charset="0"/>
              </a:rPr>
              <a:t>apstiprināts </a:t>
            </a:r>
            <a:r>
              <a:rPr lang="lv-LV" sz="2700" dirty="0">
                <a:solidFill>
                  <a:srgbClr val="000000"/>
                </a:solidFill>
                <a:latin typeface="Lucida Sans Unicode" pitchFamily="32" charset="0"/>
                <a:ea typeface="Droid Sans Fallback" charset="0"/>
                <a:cs typeface="Droid Sans Fallback" charset="0"/>
              </a:rPr>
              <a:t>viens  Eiropas Struktūrfonda </a:t>
            </a:r>
            <a:r>
              <a:rPr lang="lv-LV" sz="2700" dirty="0" err="1">
                <a:solidFill>
                  <a:srgbClr val="000000"/>
                </a:solidFill>
                <a:latin typeface="Lucida Sans Unicode" pitchFamily="32" charset="0"/>
                <a:ea typeface="Droid Sans Fallback" charset="0"/>
                <a:cs typeface="Droid Sans Fallback" charset="0"/>
              </a:rPr>
              <a:t>līdzfinansēts</a:t>
            </a:r>
            <a:r>
              <a:rPr lang="lv-LV" sz="2700" dirty="0">
                <a:solidFill>
                  <a:srgbClr val="000000"/>
                </a:solidFill>
                <a:latin typeface="Lucida Sans Unicode" pitchFamily="32" charset="0"/>
                <a:ea typeface="Droid Sans Fallback" charset="0"/>
                <a:cs typeface="Droid Sans Fallback" charset="0"/>
              </a:rPr>
              <a:t>  projekts daudzdzīvokļu ēku siltināšanai Iecavā;</a:t>
            </a:r>
          </a:p>
          <a:p>
            <a:pPr marL="363538" indent="-255588">
              <a:spcBef>
                <a:spcPts val="400"/>
              </a:spcBef>
              <a:buClr>
                <a:srgbClr val="0F6FC6"/>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lv-LV" sz="2700" dirty="0">
                <a:solidFill>
                  <a:srgbClr val="000000"/>
                </a:solidFill>
                <a:latin typeface="Lucida Sans Unicode" pitchFamily="32" charset="0"/>
                <a:ea typeface="Droid Sans Fallback" charset="0"/>
                <a:cs typeface="Droid Sans Fallback" charset="0"/>
              </a:rPr>
              <a:t>Projekta dokumentāciju </a:t>
            </a:r>
            <a:r>
              <a:rPr lang="lv-LV" sz="2700" dirty="0" smtClean="0">
                <a:solidFill>
                  <a:srgbClr val="000000"/>
                </a:solidFill>
                <a:latin typeface="Lucida Sans Unicode" pitchFamily="32" charset="0"/>
                <a:ea typeface="Droid Sans Fallback" charset="0"/>
                <a:cs typeface="Droid Sans Fallback" charset="0"/>
              </a:rPr>
              <a:t>iesniegšanai </a:t>
            </a:r>
            <a:r>
              <a:rPr lang="lv-LV" sz="2700" dirty="0">
                <a:solidFill>
                  <a:srgbClr val="000000"/>
                </a:solidFill>
                <a:latin typeface="Lucida Sans Unicode" pitchFamily="32" charset="0"/>
                <a:ea typeface="Droid Sans Fallback" charset="0"/>
                <a:cs typeface="Droid Sans Fallback" charset="0"/>
              </a:rPr>
              <a:t>ES līdzekļu saņemšanai gatavo vēl divas daudzdzīvokļu ēkas;</a:t>
            </a:r>
          </a:p>
          <a:p>
            <a:pPr marL="363538" indent="-255588">
              <a:spcBef>
                <a:spcPts val="400"/>
              </a:spcBef>
              <a:buClr>
                <a:srgbClr val="0F6FC6"/>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lv-LV" sz="2700" dirty="0">
                <a:solidFill>
                  <a:srgbClr val="000000"/>
                </a:solidFill>
                <a:latin typeface="Lucida Sans Unicode" pitchFamily="32" charset="0"/>
                <a:ea typeface="Droid Sans Fallback" charset="0"/>
                <a:cs typeface="Droid Sans Fallback" charset="0"/>
              </a:rPr>
              <a:t>Par jaunajām KPFI programmām interesi izrāda arī privātās mājsaimniecības. </a:t>
            </a:r>
          </a:p>
          <a:p>
            <a:pPr marL="363538" indent="-255588" algn="just">
              <a:spcBef>
                <a:spcPts val="400"/>
              </a:spcBef>
              <a:buClr>
                <a:srgbClr val="0F6FC6"/>
              </a:buClr>
              <a:buSzPct val="68000"/>
              <a:tabLst>
                <a:tab pos="911225" algn="l"/>
                <a:tab pos="1825625" algn="l"/>
                <a:tab pos="2740025" algn="l"/>
                <a:tab pos="3654425" algn="l"/>
                <a:tab pos="4568825" algn="l"/>
                <a:tab pos="5483225" algn="l"/>
                <a:tab pos="6397625" algn="l"/>
                <a:tab pos="7312025" algn="l"/>
                <a:tab pos="8226425" algn="l"/>
                <a:tab pos="9140825" algn="l"/>
                <a:tab pos="10055225" algn="l"/>
              </a:tabLst>
            </a:pPr>
            <a:r>
              <a:rPr lang="lv-LV" sz="2700" dirty="0" smtClean="0">
                <a:solidFill>
                  <a:srgbClr val="000000"/>
                </a:solidFill>
                <a:latin typeface="Lucida Sans Unicode" pitchFamily="32" charset="0"/>
                <a:ea typeface="Droid Sans Fallback" charset="0"/>
                <a:cs typeface="Droid Sans Fallback" charset="0"/>
              </a:rPr>
              <a:t>  </a:t>
            </a:r>
            <a:r>
              <a:rPr lang="lv-LV" sz="2700" b="1" dirty="0" smtClean="0">
                <a:solidFill>
                  <a:srgbClr val="000000"/>
                </a:solidFill>
                <a:latin typeface="Lucida Sans Unicode" pitchFamily="32" charset="0"/>
                <a:ea typeface="Droid Sans Fallback" charset="0"/>
                <a:cs typeface="Droid Sans Fallback" charset="0"/>
              </a:rPr>
              <a:t>Tas </a:t>
            </a:r>
            <a:r>
              <a:rPr lang="lv-LV" sz="2700" b="1" dirty="0">
                <a:solidFill>
                  <a:srgbClr val="000000"/>
                </a:solidFill>
                <a:latin typeface="Lucida Sans Unicode" pitchFamily="32" charset="0"/>
                <a:ea typeface="Droid Sans Fallback" charset="0"/>
                <a:cs typeface="Droid Sans Fallback" charset="0"/>
              </a:rPr>
              <a:t>nozīmē, ka lēnām, bet arī šajā sektorā notiek uz energoresursu taupību vērstas darbības</a:t>
            </a:r>
          </a:p>
        </p:txBody>
      </p:sp>
      <p:pic>
        <p:nvPicPr>
          <p:cNvPr id="21509" name="Picture 5"/>
          <p:cNvPicPr>
            <a:picLocks noChangeAspect="1" noChangeArrowheads="1"/>
          </p:cNvPicPr>
          <p:nvPr/>
        </p:nvPicPr>
        <p:blipFill>
          <a:blip r:embed="rId4"/>
          <a:srcRect/>
          <a:stretch>
            <a:fillRect/>
          </a:stretch>
        </p:blipFill>
        <p:spPr bwMode="auto">
          <a:xfrm>
            <a:off x="8286750" y="5857875"/>
            <a:ext cx="625475" cy="730250"/>
          </a:xfrm>
          <a:prstGeom prst="rect">
            <a:avLst/>
          </a:prstGeom>
          <a:noFill/>
          <a:ln w="9525">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457200" y="1214438"/>
            <a:ext cx="8229600" cy="4792662"/>
          </a:xfrm>
          <a:prstGeom prst="rect">
            <a:avLst/>
          </a:prstGeom>
          <a:noFill/>
          <a:ln w="9525">
            <a:noFill/>
            <a:round/>
            <a:headEnd/>
            <a:tailEnd/>
          </a:ln>
          <a:effectLst/>
        </p:spPr>
        <p:txBody>
          <a:bodyPr/>
          <a:lstStyle/>
          <a:p>
            <a:pPr marL="363538" indent="-255588">
              <a:spcBef>
                <a:spcPts val="400"/>
              </a:spcBef>
              <a:buClr>
                <a:srgbClr val="0F6FC6"/>
              </a:buClr>
              <a:buSzPct val="68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r>
              <a:rPr lang="lv-LV" sz="2400" dirty="0">
                <a:solidFill>
                  <a:srgbClr val="000000"/>
                </a:solidFill>
                <a:latin typeface="+mn-lt"/>
                <a:ea typeface="Droid Sans Fallback" charset="0"/>
                <a:cs typeface="Droid Sans Fallback" charset="0"/>
              </a:rPr>
              <a:t>Novada kopējā platība </a:t>
            </a:r>
            <a:r>
              <a:rPr lang="lv-LV" sz="2400" dirty="0" smtClean="0">
                <a:solidFill>
                  <a:srgbClr val="000000"/>
                </a:solidFill>
                <a:latin typeface="+mn-lt"/>
                <a:ea typeface="Droid Sans Fallback" charset="0"/>
                <a:cs typeface="Droid Sans Fallback" charset="0"/>
              </a:rPr>
              <a:t>– </a:t>
            </a:r>
            <a:r>
              <a:rPr lang="lv-LV" sz="2400" b="1" dirty="0" smtClean="0">
                <a:solidFill>
                  <a:srgbClr val="000000"/>
                </a:solidFill>
                <a:latin typeface="+mn-lt"/>
                <a:ea typeface="Droid Sans Fallback" charset="0"/>
                <a:cs typeface="Droid Sans Fallback" charset="0"/>
              </a:rPr>
              <a:t>311,6 </a:t>
            </a:r>
            <a:r>
              <a:rPr lang="lv-LV" sz="2400" b="1" dirty="0">
                <a:solidFill>
                  <a:srgbClr val="000000"/>
                </a:solidFill>
                <a:latin typeface="+mn-lt"/>
                <a:ea typeface="Droid Sans Fallback" charset="0"/>
                <a:cs typeface="Droid Sans Fallback" charset="0"/>
              </a:rPr>
              <a:t>km</a:t>
            </a:r>
            <a:r>
              <a:rPr lang="lv-LV" sz="2400" b="1" baseline="30000" dirty="0">
                <a:solidFill>
                  <a:srgbClr val="000000"/>
                </a:solidFill>
                <a:latin typeface="+mn-lt"/>
                <a:ea typeface="Droid Sans Fallback" charset="0"/>
                <a:cs typeface="Droid Sans Fallback" charset="0"/>
              </a:rPr>
              <a:t>2</a:t>
            </a:r>
          </a:p>
          <a:p>
            <a:pPr marL="363538" indent="-255588">
              <a:spcBef>
                <a:spcPts val="400"/>
              </a:spcBef>
              <a:buClr>
                <a:srgbClr val="0F6FC6"/>
              </a:buClr>
              <a:buSzPct val="68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lv-LV" sz="2400" baseline="30000" dirty="0" smtClean="0">
              <a:solidFill>
                <a:srgbClr val="000000"/>
              </a:solidFill>
              <a:latin typeface="+mn-lt"/>
              <a:ea typeface="Droid Sans Fallback" charset="0"/>
              <a:cs typeface="Droid Sans Fallback" charset="0"/>
            </a:endParaRPr>
          </a:p>
          <a:p>
            <a:pPr marL="363538" indent="-255588">
              <a:spcBef>
                <a:spcPts val="400"/>
              </a:spcBef>
              <a:buClr>
                <a:srgbClr val="0F6FC6"/>
              </a:buClr>
              <a:buSzPct val="68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r>
              <a:rPr lang="lv-LV" sz="3200" baseline="30000" dirty="0" smtClean="0">
                <a:solidFill>
                  <a:srgbClr val="000000"/>
                </a:solidFill>
                <a:latin typeface="+mn-lt"/>
                <a:ea typeface="Droid Sans Fallback" charset="0"/>
                <a:cs typeface="Droid Sans Fallback" charset="0"/>
              </a:rPr>
              <a:t>Iedzīvotāju </a:t>
            </a:r>
            <a:r>
              <a:rPr lang="lv-LV" sz="3200" baseline="30000" dirty="0">
                <a:solidFill>
                  <a:srgbClr val="000000"/>
                </a:solidFill>
                <a:latin typeface="+mn-lt"/>
                <a:ea typeface="Droid Sans Fallback" charset="0"/>
                <a:cs typeface="Droid Sans Fallback" charset="0"/>
              </a:rPr>
              <a:t>skaits uz  01.01.2011. - </a:t>
            </a:r>
            <a:r>
              <a:rPr lang="lv-LV" sz="3200" b="1" baseline="30000" dirty="0">
                <a:solidFill>
                  <a:srgbClr val="000000"/>
                </a:solidFill>
                <a:latin typeface="+mn-lt"/>
                <a:ea typeface="Droid Sans Fallback" charset="0"/>
                <a:cs typeface="Droid Sans Fallback" charset="0"/>
              </a:rPr>
              <a:t>9548</a:t>
            </a:r>
            <a:r>
              <a:rPr lang="lv-LV" sz="3200" b="1" dirty="0">
                <a:solidFill>
                  <a:srgbClr val="000000"/>
                </a:solidFill>
                <a:latin typeface="+mn-lt"/>
                <a:ea typeface="Droid Sans Fallback" charset="0"/>
                <a:cs typeface="Droid Sans Fallback" charset="0"/>
              </a:rPr>
              <a:t> </a:t>
            </a:r>
          </a:p>
          <a:p>
            <a:pPr marL="363538" indent="-255588">
              <a:spcBef>
                <a:spcPts val="400"/>
              </a:spcBef>
              <a:buClr>
                <a:srgbClr val="0F6FC6"/>
              </a:buClr>
              <a:buSzPct val="68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r>
              <a:rPr lang="lv-LV" sz="2400" dirty="0" smtClean="0">
                <a:solidFill>
                  <a:srgbClr val="000000"/>
                </a:solidFill>
                <a:latin typeface="+mn-lt"/>
                <a:ea typeface="Droid Sans Fallback" charset="0"/>
                <a:cs typeface="Droid Sans Fallback" charset="0"/>
              </a:rPr>
              <a:t>Pašvaldība </a:t>
            </a:r>
            <a:r>
              <a:rPr lang="lv-LV" sz="2400" dirty="0">
                <a:solidFill>
                  <a:srgbClr val="000000"/>
                </a:solidFill>
                <a:latin typeface="+mn-lt"/>
                <a:ea typeface="Droid Sans Fallback" charset="0"/>
                <a:cs typeface="Droid Sans Fallback" charset="0"/>
              </a:rPr>
              <a:t>sastāv no vairākiem ciemiem - </a:t>
            </a:r>
            <a:r>
              <a:rPr lang="lv-LV" sz="2400" b="1" dirty="0">
                <a:solidFill>
                  <a:srgbClr val="000000"/>
                </a:solidFill>
                <a:latin typeface="+mn-lt"/>
                <a:ea typeface="Droid Sans Fallback" charset="0"/>
                <a:cs typeface="Droid Sans Fallback" charset="0"/>
              </a:rPr>
              <a:t>Iecava, Zālīte, </a:t>
            </a:r>
            <a:r>
              <a:rPr lang="lv-LV" sz="2400" b="1" dirty="0" err="1">
                <a:solidFill>
                  <a:srgbClr val="000000"/>
                </a:solidFill>
                <a:latin typeface="+mn-lt"/>
                <a:ea typeface="Droid Sans Fallback" charset="0"/>
                <a:cs typeface="Droid Sans Fallback" charset="0"/>
              </a:rPr>
              <a:t>Zorģi</a:t>
            </a:r>
            <a:r>
              <a:rPr lang="lv-LV" sz="2400" b="1" dirty="0">
                <a:solidFill>
                  <a:srgbClr val="000000"/>
                </a:solidFill>
                <a:latin typeface="+mn-lt"/>
                <a:ea typeface="Droid Sans Fallback" charset="0"/>
                <a:cs typeface="Droid Sans Fallback" charset="0"/>
              </a:rPr>
              <a:t>, Rosme, Dzimtmisa, </a:t>
            </a:r>
            <a:r>
              <a:rPr lang="lv-LV" sz="2400" b="1" dirty="0" err="1">
                <a:solidFill>
                  <a:srgbClr val="000000"/>
                </a:solidFill>
                <a:latin typeface="+mn-lt"/>
                <a:ea typeface="Droid Sans Fallback" charset="0"/>
                <a:cs typeface="Droid Sans Fallback" charset="0"/>
              </a:rPr>
              <a:t>Dimzukalns</a:t>
            </a:r>
            <a:r>
              <a:rPr lang="lv-LV" sz="2400" b="1" dirty="0">
                <a:solidFill>
                  <a:srgbClr val="000000"/>
                </a:solidFill>
                <a:latin typeface="+mn-lt"/>
                <a:ea typeface="Droid Sans Fallback" charset="0"/>
                <a:cs typeface="Droid Sans Fallback" charset="0"/>
              </a:rPr>
              <a:t> un </a:t>
            </a:r>
            <a:r>
              <a:rPr lang="lv-LV" sz="2400" b="1" dirty="0" err="1">
                <a:solidFill>
                  <a:srgbClr val="000000"/>
                </a:solidFill>
                <a:latin typeface="+mn-lt"/>
                <a:ea typeface="Droid Sans Fallback" charset="0"/>
                <a:cs typeface="Droid Sans Fallback" charset="0"/>
              </a:rPr>
              <a:t>Audrupi</a:t>
            </a:r>
            <a:r>
              <a:rPr lang="lv-LV" sz="2400" b="1" dirty="0">
                <a:solidFill>
                  <a:srgbClr val="000000"/>
                </a:solidFill>
                <a:latin typeface="+mn-lt"/>
                <a:ea typeface="Droid Sans Fallback" charset="0"/>
                <a:cs typeface="Droid Sans Fallback" charset="0"/>
              </a:rPr>
              <a:t>.</a:t>
            </a:r>
          </a:p>
          <a:p>
            <a:pPr marL="363538" indent="-255588">
              <a:spcBef>
                <a:spcPts val="400"/>
              </a:spcBef>
              <a:buClr>
                <a:srgbClr val="0F6FC6"/>
              </a:buClr>
              <a:buSzPct val="68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r>
              <a:rPr lang="lv-LV" sz="2400" dirty="0">
                <a:solidFill>
                  <a:srgbClr val="000000"/>
                </a:solidFill>
                <a:latin typeface="+mn-lt"/>
                <a:ea typeface="Droid Sans Fallback" charset="0"/>
                <a:cs typeface="Droid Sans Fallback" charset="0"/>
              </a:rPr>
              <a:t>Administratīvais centrs – </a:t>
            </a:r>
            <a:r>
              <a:rPr lang="lv-LV" sz="2400" b="1" dirty="0">
                <a:solidFill>
                  <a:srgbClr val="000000"/>
                </a:solidFill>
                <a:latin typeface="+mn-lt"/>
                <a:ea typeface="Droid Sans Fallback" charset="0"/>
                <a:cs typeface="Droid Sans Fallback" charset="0"/>
              </a:rPr>
              <a:t>Iecava</a:t>
            </a:r>
            <a:r>
              <a:rPr lang="lv-LV" sz="2400" dirty="0">
                <a:solidFill>
                  <a:srgbClr val="000000"/>
                </a:solidFill>
                <a:latin typeface="+mn-lt"/>
                <a:ea typeface="Droid Sans Fallback" charset="0"/>
                <a:cs typeface="Droid Sans Fallback" charset="0"/>
              </a:rPr>
              <a:t> , kurā dzīvo vairāk kā 60% iedzīvotāju</a:t>
            </a:r>
          </a:p>
          <a:p>
            <a:pPr marL="363538" indent="-255588">
              <a:spcBef>
                <a:spcPts val="400"/>
              </a:spcBef>
              <a:buClr>
                <a:srgbClr val="0F6FC6"/>
              </a:buClr>
              <a:buSzPct val="68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r>
              <a:rPr lang="lv-LV" sz="2400" dirty="0">
                <a:solidFill>
                  <a:srgbClr val="000000"/>
                </a:solidFill>
                <a:latin typeface="+mn-lt"/>
                <a:ea typeface="Droid Sans Fallback" charset="0"/>
                <a:cs typeface="Droid Sans Fallback" charset="0"/>
              </a:rPr>
              <a:t>Centralizētā apkure vairāk kā 40 daudzdzīvokļu ēkām kā </a:t>
            </a:r>
            <a:r>
              <a:rPr lang="lv-LV" sz="2400" dirty="0" smtClean="0">
                <a:solidFill>
                  <a:srgbClr val="000000"/>
                </a:solidFill>
                <a:latin typeface="+mn-lt"/>
                <a:ea typeface="Droid Sans Fallback" charset="0"/>
                <a:cs typeface="Droid Sans Fallback" charset="0"/>
              </a:rPr>
              <a:t>arī vairāk kā 10 pašvaldības sabiedriskajām </a:t>
            </a:r>
            <a:r>
              <a:rPr lang="lv-LV" sz="2400" dirty="0">
                <a:solidFill>
                  <a:srgbClr val="000000"/>
                </a:solidFill>
                <a:latin typeface="+mn-lt"/>
                <a:ea typeface="Droid Sans Fallback" charset="0"/>
                <a:cs typeface="Droid Sans Fallback" charset="0"/>
              </a:rPr>
              <a:t>ēkām un </a:t>
            </a:r>
            <a:r>
              <a:rPr lang="lv-LV" sz="2400" dirty="0" smtClean="0">
                <a:solidFill>
                  <a:srgbClr val="000000"/>
                </a:solidFill>
                <a:latin typeface="+mn-lt"/>
                <a:ea typeface="Droid Sans Fallback" charset="0"/>
                <a:cs typeface="Droid Sans Fallback" charset="0"/>
              </a:rPr>
              <a:t>uzņēmumiem.</a:t>
            </a:r>
            <a:endParaRPr lang="lv-LV" sz="2400" dirty="0">
              <a:solidFill>
                <a:srgbClr val="000000"/>
              </a:solidFill>
              <a:latin typeface="+mn-lt"/>
              <a:ea typeface="Droid Sans Fallback" charset="0"/>
              <a:cs typeface="Droid Sans Fallback" charset="0"/>
            </a:endParaRPr>
          </a:p>
        </p:txBody>
      </p:sp>
      <p:grpSp>
        <p:nvGrpSpPr>
          <p:cNvPr id="5122" name="Group 2"/>
          <p:cNvGrpSpPr>
            <a:grpSpLocks/>
          </p:cNvGrpSpPr>
          <p:nvPr/>
        </p:nvGrpSpPr>
        <p:grpSpPr bwMode="auto">
          <a:xfrm>
            <a:off x="195263" y="268288"/>
            <a:ext cx="8496300" cy="1157287"/>
            <a:chOff x="123" y="169"/>
            <a:chExt cx="5352" cy="729"/>
          </a:xfrm>
        </p:grpSpPr>
        <p:pic>
          <p:nvPicPr>
            <p:cNvPr id="5123" name="Picture 3"/>
            <p:cNvPicPr>
              <a:picLocks noChangeAspect="1" noChangeArrowheads="1"/>
            </p:cNvPicPr>
            <p:nvPr/>
          </p:nvPicPr>
          <p:blipFill>
            <a:blip r:embed="rId3"/>
            <a:srcRect/>
            <a:stretch>
              <a:fillRect/>
            </a:stretch>
          </p:blipFill>
          <p:spPr bwMode="auto">
            <a:xfrm>
              <a:off x="123" y="169"/>
              <a:ext cx="5352" cy="729"/>
            </a:xfrm>
            <a:prstGeom prst="rect">
              <a:avLst/>
            </a:prstGeom>
            <a:noFill/>
            <a:ln w="9525">
              <a:noFill/>
              <a:round/>
              <a:headEnd/>
              <a:tailEnd/>
            </a:ln>
            <a:effectLst/>
          </p:spPr>
        </p:pic>
        <p:sp>
          <p:nvSpPr>
            <p:cNvPr id="5124" name="Text Box 4"/>
            <p:cNvSpPr txBox="1">
              <a:spLocks noChangeArrowheads="1"/>
            </p:cNvSpPr>
            <p:nvPr/>
          </p:nvSpPr>
          <p:spPr bwMode="auto">
            <a:xfrm>
              <a:off x="123" y="169"/>
              <a:ext cx="5352" cy="729"/>
            </a:xfrm>
            <a:prstGeom prst="rect">
              <a:avLst/>
            </a:prstGeom>
            <a:noFill/>
            <a:ln w="9525">
              <a:noFill/>
              <a:round/>
              <a:headEnd/>
              <a:tailEnd/>
            </a:ln>
            <a:effectLst/>
          </p:spPr>
          <p:txBody>
            <a:bodyPr wrap="none" anchor="ctr"/>
            <a:lstStyle/>
            <a:p>
              <a:endParaRPr lang="lv-LV"/>
            </a:p>
          </p:txBody>
        </p:sp>
      </p:gr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29" name="Group 1"/>
          <p:cNvGrpSpPr>
            <a:grpSpLocks/>
          </p:cNvGrpSpPr>
          <p:nvPr/>
        </p:nvGrpSpPr>
        <p:grpSpPr bwMode="auto">
          <a:xfrm>
            <a:off x="195263" y="268288"/>
            <a:ext cx="8496300" cy="1157287"/>
            <a:chOff x="123" y="169"/>
            <a:chExt cx="5352" cy="729"/>
          </a:xfrm>
        </p:grpSpPr>
        <p:pic>
          <p:nvPicPr>
            <p:cNvPr id="22530" name="Picture 2"/>
            <p:cNvPicPr>
              <a:picLocks noChangeAspect="1" noChangeArrowheads="1"/>
            </p:cNvPicPr>
            <p:nvPr/>
          </p:nvPicPr>
          <p:blipFill>
            <a:blip r:embed="rId3"/>
            <a:srcRect/>
            <a:stretch>
              <a:fillRect/>
            </a:stretch>
          </p:blipFill>
          <p:spPr bwMode="auto">
            <a:xfrm>
              <a:off x="123" y="169"/>
              <a:ext cx="5352" cy="729"/>
            </a:xfrm>
            <a:prstGeom prst="rect">
              <a:avLst/>
            </a:prstGeom>
            <a:noFill/>
            <a:ln w="9525">
              <a:noFill/>
              <a:round/>
              <a:headEnd/>
              <a:tailEnd/>
            </a:ln>
            <a:effectLst/>
          </p:spPr>
        </p:pic>
        <p:sp>
          <p:nvSpPr>
            <p:cNvPr id="22531" name="Text Box 3"/>
            <p:cNvSpPr txBox="1">
              <a:spLocks noChangeArrowheads="1"/>
            </p:cNvSpPr>
            <p:nvPr/>
          </p:nvSpPr>
          <p:spPr bwMode="auto">
            <a:xfrm>
              <a:off x="123" y="169"/>
              <a:ext cx="5352" cy="729"/>
            </a:xfrm>
            <a:prstGeom prst="rect">
              <a:avLst/>
            </a:prstGeom>
            <a:noFill/>
            <a:ln w="9525">
              <a:noFill/>
              <a:round/>
              <a:headEnd/>
              <a:tailEnd/>
            </a:ln>
            <a:effectLst/>
          </p:spPr>
          <p:txBody>
            <a:bodyPr wrap="none" anchor="ctr"/>
            <a:lstStyle/>
            <a:p>
              <a:endParaRPr lang="lv-LV"/>
            </a:p>
          </p:txBody>
        </p:sp>
      </p:grpSp>
      <p:sp>
        <p:nvSpPr>
          <p:cNvPr id="22532" name="Text Box 4"/>
          <p:cNvSpPr txBox="1">
            <a:spLocks noChangeArrowheads="1"/>
          </p:cNvSpPr>
          <p:nvPr/>
        </p:nvSpPr>
        <p:spPr bwMode="auto">
          <a:xfrm>
            <a:off x="428596" y="1142984"/>
            <a:ext cx="8229600" cy="4357718"/>
          </a:xfrm>
          <a:prstGeom prst="rect">
            <a:avLst/>
          </a:prstGeom>
          <a:noFill/>
          <a:ln w="9525">
            <a:noFill/>
            <a:round/>
            <a:headEnd/>
            <a:tailEnd/>
          </a:ln>
          <a:effectLst/>
        </p:spPr>
        <p:txBody>
          <a:bodyPr/>
          <a:lstStyle/>
          <a:p>
            <a:pPr marL="363538" indent="-255588">
              <a:spcBef>
                <a:spcPts val="400"/>
              </a:spcBef>
              <a:buClr>
                <a:srgbClr val="0F6FC6"/>
              </a:buClr>
              <a:buSzPct val="68000"/>
              <a:buFont typeface="Wingdings 3"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lv-LV" sz="2700" dirty="0">
              <a:solidFill>
                <a:srgbClr val="000000"/>
              </a:solidFill>
              <a:latin typeface="Lucida Sans Unicode" pitchFamily="32" charset="0"/>
              <a:ea typeface="Droid Sans Fallback" charset="0"/>
              <a:cs typeface="Droid Sans Fallback" charset="0"/>
            </a:endParaRPr>
          </a:p>
          <a:p>
            <a:pPr marL="363538" indent="-255588" algn="just">
              <a:spcBef>
                <a:spcPts val="400"/>
              </a:spcBef>
              <a:buClr>
                <a:srgbClr val="0F6FC6"/>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lv-LV" sz="2700" dirty="0" smtClean="0">
                <a:solidFill>
                  <a:srgbClr val="000000"/>
                </a:solidFill>
                <a:latin typeface="Lucida Sans Unicode" pitchFamily="32" charset="0"/>
                <a:ea typeface="Droid Sans Fallback" charset="0"/>
                <a:cs typeface="Droid Sans Fallback" charset="0"/>
              </a:rPr>
              <a:t>Turpināt pašvaldības sabiedrisko ēku energoefektivitātes paaugstināšanu;</a:t>
            </a:r>
          </a:p>
          <a:p>
            <a:pPr marL="363538" indent="-255588">
              <a:spcBef>
                <a:spcPts val="400"/>
              </a:spcBef>
              <a:buClr>
                <a:srgbClr val="0F6FC6"/>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lv-LV" sz="2700" dirty="0" smtClean="0">
                <a:solidFill>
                  <a:srgbClr val="000000"/>
                </a:solidFill>
                <a:latin typeface="Lucida Sans Unicode" pitchFamily="32" charset="0"/>
                <a:ea typeface="Droid Sans Fallback" charset="0"/>
                <a:cs typeface="Droid Sans Fallback" charset="0"/>
              </a:rPr>
              <a:t>Ņemot </a:t>
            </a:r>
            <a:r>
              <a:rPr lang="lv-LV" sz="2700" dirty="0">
                <a:solidFill>
                  <a:srgbClr val="000000"/>
                </a:solidFill>
                <a:latin typeface="Lucida Sans Unicode" pitchFamily="32" charset="0"/>
                <a:ea typeface="Droid Sans Fallback" charset="0"/>
                <a:cs typeface="Droid Sans Fallback" charset="0"/>
              </a:rPr>
              <a:t>vērā jaunos finanšu piedāvājumus energoresursu taupības jomā, tiek vērtētas iespējas </a:t>
            </a:r>
            <a:r>
              <a:rPr lang="lv-LV" sz="2700" dirty="0" err="1">
                <a:solidFill>
                  <a:srgbClr val="000000"/>
                </a:solidFill>
                <a:latin typeface="Lucida Sans Unicode" pitchFamily="32" charset="0"/>
                <a:ea typeface="Droid Sans Fallback" charset="0"/>
                <a:cs typeface="Droid Sans Fallback" charset="0"/>
              </a:rPr>
              <a:t>solārā</a:t>
            </a:r>
            <a:r>
              <a:rPr lang="lv-LV" sz="2700" dirty="0">
                <a:solidFill>
                  <a:srgbClr val="000000"/>
                </a:solidFill>
                <a:latin typeface="Lucida Sans Unicode" pitchFamily="32" charset="0"/>
                <a:ea typeface="Droid Sans Fallback" charset="0"/>
                <a:cs typeface="Droid Sans Fallback" charset="0"/>
              </a:rPr>
              <a:t> siltuma izmantošanai pašvaldības PII “</a:t>
            </a:r>
            <a:r>
              <a:rPr lang="lv-LV" sz="2700" dirty="0" err="1">
                <a:solidFill>
                  <a:srgbClr val="000000"/>
                </a:solidFill>
                <a:latin typeface="Lucida Sans Unicode" pitchFamily="32" charset="0"/>
                <a:ea typeface="Droid Sans Fallback" charset="0"/>
                <a:cs typeface="Droid Sans Fallback" charset="0"/>
              </a:rPr>
              <a:t>Dartijas</a:t>
            </a:r>
            <a:r>
              <a:rPr lang="lv-LV" sz="2700" dirty="0">
                <a:solidFill>
                  <a:srgbClr val="000000"/>
                </a:solidFill>
                <a:latin typeface="Lucida Sans Unicode" pitchFamily="32" charset="0"/>
                <a:ea typeface="Droid Sans Fallback" charset="0"/>
                <a:cs typeface="Droid Sans Fallback" charset="0"/>
              </a:rPr>
              <a:t>” karstā ūdens sagatavošanai pavasara-rudens </a:t>
            </a:r>
            <a:r>
              <a:rPr lang="lv-LV" sz="2700" dirty="0" smtClean="0">
                <a:solidFill>
                  <a:srgbClr val="000000"/>
                </a:solidFill>
                <a:latin typeface="Lucida Sans Unicode" pitchFamily="32" charset="0"/>
                <a:ea typeface="Droid Sans Fallback" charset="0"/>
                <a:cs typeface="Droid Sans Fallback" charset="0"/>
              </a:rPr>
              <a:t>periodā, kā </a:t>
            </a:r>
            <a:r>
              <a:rPr lang="lv-LV" sz="2700" dirty="0">
                <a:solidFill>
                  <a:srgbClr val="000000"/>
                </a:solidFill>
                <a:latin typeface="Lucida Sans Unicode" pitchFamily="32" charset="0"/>
                <a:ea typeface="Droid Sans Fallback" charset="0"/>
                <a:cs typeface="Droid Sans Fallback" charset="0"/>
              </a:rPr>
              <a:t>arī iespējas </a:t>
            </a:r>
            <a:r>
              <a:rPr lang="lv-LV" sz="2700" dirty="0" err="1">
                <a:solidFill>
                  <a:srgbClr val="000000"/>
                </a:solidFill>
                <a:latin typeface="Lucida Sans Unicode" pitchFamily="32" charset="0"/>
                <a:ea typeface="Droid Sans Fallback" charset="0"/>
                <a:cs typeface="Droid Sans Fallback" charset="0"/>
              </a:rPr>
              <a:t>energoefektīva</a:t>
            </a:r>
            <a:r>
              <a:rPr lang="lv-LV" sz="2700" dirty="0">
                <a:solidFill>
                  <a:srgbClr val="000000"/>
                </a:solidFill>
                <a:latin typeface="Lucida Sans Unicode" pitchFamily="32" charset="0"/>
                <a:ea typeface="Droid Sans Fallback" charset="0"/>
                <a:cs typeface="Droid Sans Fallback" charset="0"/>
              </a:rPr>
              <a:t> ielu apgaismojuma ieviešanā.</a:t>
            </a:r>
          </a:p>
          <a:p>
            <a:pPr marL="363538" indent="-255588">
              <a:spcBef>
                <a:spcPts val="400"/>
              </a:spcBef>
              <a:buClr>
                <a:srgbClr val="0F6FC6"/>
              </a:buClr>
              <a:buSzPct val="68000"/>
              <a:buFont typeface="Wingdings 3"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lv-LV" sz="2700" dirty="0">
              <a:solidFill>
                <a:srgbClr val="000000"/>
              </a:solidFill>
              <a:latin typeface="Lucida Sans Unicode" pitchFamily="32" charset="0"/>
              <a:ea typeface="Droid Sans Fallback" charset="0"/>
              <a:cs typeface="Droid Sans Fallback" charset="0"/>
            </a:endParaRPr>
          </a:p>
        </p:txBody>
      </p:sp>
      <p:pic>
        <p:nvPicPr>
          <p:cNvPr id="22533" name="Picture 5"/>
          <p:cNvPicPr>
            <a:picLocks noChangeAspect="1" noChangeArrowheads="1"/>
          </p:cNvPicPr>
          <p:nvPr/>
        </p:nvPicPr>
        <p:blipFill>
          <a:blip r:embed="rId4"/>
          <a:srcRect/>
          <a:stretch>
            <a:fillRect/>
          </a:stretch>
        </p:blipFill>
        <p:spPr bwMode="auto">
          <a:xfrm>
            <a:off x="8286750" y="5857875"/>
            <a:ext cx="625475" cy="730250"/>
          </a:xfrm>
          <a:prstGeom prst="rect">
            <a:avLst/>
          </a:prstGeom>
          <a:noFill/>
          <a:ln w="9525">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457200" y="1481138"/>
            <a:ext cx="8229600" cy="4525962"/>
          </a:xfrm>
          <a:prstGeom prst="rect">
            <a:avLst/>
          </a:prstGeom>
          <a:noFill/>
          <a:ln w="9525">
            <a:noFill/>
            <a:round/>
            <a:headEnd/>
            <a:tailEnd/>
          </a:ln>
          <a:effectLst/>
        </p:spPr>
        <p:txBody>
          <a:bodyPr/>
          <a:lstStyle/>
          <a:p>
            <a:pPr marL="365125" indent="-254000">
              <a:spcBef>
                <a:spcPts val="400"/>
              </a:spcBef>
              <a:buClrTx/>
              <a:buSzPct val="68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lv-LV" sz="2700" dirty="0">
              <a:solidFill>
                <a:srgbClr val="000000"/>
              </a:solidFill>
              <a:latin typeface="Lucida Sans Unicode" pitchFamily="32" charset="0"/>
              <a:ea typeface="Droid Sans Fallback" charset="0"/>
              <a:cs typeface="Droid Sans Fallback" charset="0"/>
            </a:endParaRPr>
          </a:p>
          <a:p>
            <a:pPr marL="365125" indent="-254000">
              <a:spcBef>
                <a:spcPts val="400"/>
              </a:spcBef>
              <a:buClrTx/>
              <a:buSzPct val="68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lv-LV" sz="2700" dirty="0">
                <a:solidFill>
                  <a:srgbClr val="000000"/>
                </a:solidFill>
                <a:latin typeface="Lucida Sans Unicode" pitchFamily="32" charset="0"/>
                <a:ea typeface="Droid Sans Fallback" charset="0"/>
                <a:cs typeface="Droid Sans Fallback" charset="0"/>
              </a:rPr>
              <a:t>  </a:t>
            </a:r>
            <a:endParaRPr lang="lv-LV" sz="2700" dirty="0" smtClean="0">
              <a:solidFill>
                <a:srgbClr val="000000"/>
              </a:solidFill>
              <a:latin typeface="Lucida Sans Unicode" pitchFamily="32" charset="0"/>
              <a:ea typeface="Droid Sans Fallback" charset="0"/>
              <a:cs typeface="Droid Sans Fallback" charset="0"/>
            </a:endParaRPr>
          </a:p>
          <a:p>
            <a:pPr marL="365125" indent="-254000">
              <a:spcBef>
                <a:spcPts val="400"/>
              </a:spcBef>
              <a:buClrTx/>
              <a:buSzPct val="68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lv-LV" sz="2700" dirty="0" smtClean="0">
                <a:solidFill>
                  <a:srgbClr val="000000"/>
                </a:solidFill>
                <a:latin typeface="Lucida Sans Unicode" pitchFamily="32" charset="0"/>
                <a:ea typeface="Droid Sans Fallback" charset="0"/>
                <a:cs typeface="Droid Sans Fallback" charset="0"/>
              </a:rPr>
              <a:t>Iecavas </a:t>
            </a:r>
            <a:r>
              <a:rPr lang="lv-LV" sz="2700" dirty="0">
                <a:solidFill>
                  <a:srgbClr val="000000"/>
                </a:solidFill>
                <a:latin typeface="Lucida Sans Unicode" pitchFamily="32" charset="0"/>
                <a:ea typeface="Droid Sans Fallback" charset="0"/>
                <a:cs typeface="Droid Sans Fallback" charset="0"/>
              </a:rPr>
              <a:t>novada Dome jau vairāku gadu garumā mērķtiecīgi īsteno siltumapgādes koncepciju ar mērķi saprātīgi izmantot energoresursus un samazināt kaitīgo ietekmi uz vidi.</a:t>
            </a:r>
          </a:p>
        </p:txBody>
      </p:sp>
      <p:grpSp>
        <p:nvGrpSpPr>
          <p:cNvPr id="6146" name="Group 2"/>
          <p:cNvGrpSpPr>
            <a:grpSpLocks/>
          </p:cNvGrpSpPr>
          <p:nvPr/>
        </p:nvGrpSpPr>
        <p:grpSpPr bwMode="auto">
          <a:xfrm>
            <a:off x="195263" y="268288"/>
            <a:ext cx="8496300" cy="1157287"/>
            <a:chOff x="123" y="169"/>
            <a:chExt cx="5352" cy="729"/>
          </a:xfrm>
        </p:grpSpPr>
        <p:pic>
          <p:nvPicPr>
            <p:cNvPr id="6147" name="Picture 3"/>
            <p:cNvPicPr>
              <a:picLocks noChangeAspect="1" noChangeArrowheads="1"/>
            </p:cNvPicPr>
            <p:nvPr/>
          </p:nvPicPr>
          <p:blipFill>
            <a:blip r:embed="rId3"/>
            <a:srcRect/>
            <a:stretch>
              <a:fillRect/>
            </a:stretch>
          </p:blipFill>
          <p:spPr bwMode="auto">
            <a:xfrm>
              <a:off x="123" y="169"/>
              <a:ext cx="5352" cy="729"/>
            </a:xfrm>
            <a:prstGeom prst="rect">
              <a:avLst/>
            </a:prstGeom>
            <a:noFill/>
            <a:ln w="9525">
              <a:noFill/>
              <a:round/>
              <a:headEnd/>
              <a:tailEnd/>
            </a:ln>
            <a:effectLst/>
          </p:spPr>
        </p:pic>
        <p:sp>
          <p:nvSpPr>
            <p:cNvPr id="6148" name="Text Box 4"/>
            <p:cNvSpPr txBox="1">
              <a:spLocks noChangeArrowheads="1"/>
            </p:cNvSpPr>
            <p:nvPr/>
          </p:nvSpPr>
          <p:spPr bwMode="auto">
            <a:xfrm>
              <a:off x="123" y="169"/>
              <a:ext cx="5352" cy="729"/>
            </a:xfrm>
            <a:prstGeom prst="rect">
              <a:avLst/>
            </a:prstGeom>
            <a:noFill/>
            <a:ln w="9525">
              <a:noFill/>
              <a:round/>
              <a:headEnd/>
              <a:tailEnd/>
            </a:ln>
            <a:effectLst/>
          </p:spPr>
          <p:txBody>
            <a:bodyPr wrap="none" anchor="ctr"/>
            <a:lstStyle/>
            <a:p>
              <a:endParaRPr lang="lv-LV"/>
            </a:p>
          </p:txBody>
        </p:sp>
      </p:gr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857224" y="1714488"/>
            <a:ext cx="7500937" cy="3418501"/>
          </a:xfrm>
          <a:prstGeom prst="rect">
            <a:avLst/>
          </a:prstGeom>
          <a:noFill/>
          <a:ln w="9525">
            <a:noFill/>
            <a:round/>
            <a:headEnd/>
            <a:tailEnd/>
          </a:ln>
          <a:effectLst/>
        </p:spPr>
        <p:txBody>
          <a:bodyPr wrap="squar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lv-LV" sz="2700" dirty="0" smtClean="0">
                <a:solidFill>
                  <a:srgbClr val="000000"/>
                </a:solidFill>
                <a:latin typeface="+mn-lt"/>
                <a:ea typeface="Droid Sans Fallback" charset="0"/>
                <a:cs typeface="Droid Sans Fallback" charset="0"/>
              </a:rPr>
              <a:t>Iesaistoties </a:t>
            </a:r>
            <a:r>
              <a:rPr lang="lv-LV" sz="2700" dirty="0">
                <a:solidFill>
                  <a:srgbClr val="000000"/>
                </a:solidFill>
                <a:latin typeface="+mn-lt"/>
                <a:ea typeface="Droid Sans Fallback" charset="0"/>
                <a:cs typeface="Droid Sans Fallback" charset="0"/>
              </a:rPr>
              <a:t>Valsts investīciju programmas un starptautisku finanšu instrumentu projektos un sekmīgi īstenojot tos, tiek veikta pakāpeniska centralizētās siltumapgādes sistēmas un pašvaldības sabiedrisko ēku infrastruktūras renovācija, kā arī veicināta sabiedrības izpratne attiecībā uz šiem jautājumiem.</a:t>
            </a:r>
          </a:p>
        </p:txBody>
      </p:sp>
      <p:sp>
        <p:nvSpPr>
          <p:cNvPr id="7170" name="Text Box 2"/>
          <p:cNvSpPr txBox="1">
            <a:spLocks noChangeArrowheads="1"/>
          </p:cNvSpPr>
          <p:nvPr/>
        </p:nvSpPr>
        <p:spPr bwMode="auto">
          <a:xfrm>
            <a:off x="428625" y="1500188"/>
            <a:ext cx="8229600" cy="4525962"/>
          </a:xfrm>
          <a:prstGeom prst="rect">
            <a:avLst/>
          </a:prstGeom>
          <a:noFill/>
          <a:ln w="9525">
            <a:noFill/>
            <a:round/>
            <a:headEnd/>
            <a:tailEnd/>
          </a:ln>
          <a:effectLst/>
        </p:spPr>
        <p:txBody>
          <a:bodyPr/>
          <a:lstStyle/>
          <a:p>
            <a:pPr marL="363538" indent="-255588">
              <a:spcBef>
                <a:spcPts val="400"/>
              </a:spcBef>
              <a:buClr>
                <a:srgbClr val="0F6FC6"/>
              </a:buClr>
              <a:buSzPct val="68000"/>
              <a:buFont typeface="Wingdings 3"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lv-LV" sz="2700">
              <a:solidFill>
                <a:srgbClr val="000000"/>
              </a:solidFill>
              <a:latin typeface="Lucida Sans Unicode" pitchFamily="32" charset="0"/>
              <a:ea typeface="Droid Sans Fallback" charset="0"/>
              <a:cs typeface="Droid Sans Fallback" charset="0"/>
            </a:endParaRPr>
          </a:p>
          <a:p>
            <a:pPr marL="363538" indent="-255588">
              <a:spcBef>
                <a:spcPts val="400"/>
              </a:spcBef>
              <a:buClr>
                <a:srgbClr val="0F6FC6"/>
              </a:buClr>
              <a:buSzPct val="68000"/>
              <a:buFont typeface="Wingdings 3"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lv-LV" sz="2700">
              <a:solidFill>
                <a:srgbClr val="000000"/>
              </a:solidFill>
              <a:latin typeface="Lucida Sans Unicode" pitchFamily="32" charset="0"/>
              <a:ea typeface="Droid Sans Fallback" charset="0"/>
              <a:cs typeface="Droid Sans Fallback" charset="0"/>
            </a:endParaRPr>
          </a:p>
          <a:p>
            <a:pPr marL="363538" indent="-255588">
              <a:spcBef>
                <a:spcPts val="400"/>
              </a:spcBef>
              <a:buClr>
                <a:srgbClr val="0F6FC6"/>
              </a:buClr>
              <a:buSzPct val="68000"/>
              <a:buFont typeface="Wingdings 3"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lv-LV" sz="2700">
              <a:solidFill>
                <a:srgbClr val="000000"/>
              </a:solidFill>
              <a:latin typeface="Lucida Sans Unicode" pitchFamily="32" charset="0"/>
              <a:ea typeface="Droid Sans Fallback" charset="0"/>
              <a:cs typeface="Droid Sans Fallback" charset="0"/>
            </a:endParaRPr>
          </a:p>
          <a:p>
            <a:pPr marL="363538" indent="-255588">
              <a:spcBef>
                <a:spcPts val="400"/>
              </a:spcBef>
              <a:buClr>
                <a:srgbClr val="0F6FC6"/>
              </a:buClr>
              <a:buSzPct val="68000"/>
              <a:buFont typeface="Wingdings 3"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lv-LV" sz="2700">
              <a:solidFill>
                <a:srgbClr val="000000"/>
              </a:solidFill>
              <a:latin typeface="Lucida Sans Unicode" pitchFamily="32" charset="0"/>
              <a:ea typeface="Droid Sans Fallback" charset="0"/>
              <a:cs typeface="Droid Sans Fallback" charset="0"/>
            </a:endParaRPr>
          </a:p>
          <a:p>
            <a:pPr marL="363538" indent="-255588">
              <a:spcBef>
                <a:spcPts val="400"/>
              </a:spcBef>
              <a:buClr>
                <a:srgbClr val="0F6FC6"/>
              </a:buClr>
              <a:buSzPct val="68000"/>
              <a:buFont typeface="Wingdings 3"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lv-LV" sz="2700">
              <a:solidFill>
                <a:srgbClr val="000000"/>
              </a:solidFill>
              <a:latin typeface="Lucida Sans Unicode" pitchFamily="32" charset="0"/>
              <a:ea typeface="Droid Sans Fallback" charset="0"/>
              <a:cs typeface="Droid Sans Fallback" charset="0"/>
            </a:endParaRPr>
          </a:p>
          <a:p>
            <a:pPr marL="363538" indent="-255588">
              <a:spcBef>
                <a:spcPts val="400"/>
              </a:spcBef>
              <a:buClr>
                <a:srgbClr val="0F6FC6"/>
              </a:buClr>
              <a:buSzPct val="68000"/>
              <a:buFont typeface="Wingdings 3"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lv-LV" sz="2700">
              <a:solidFill>
                <a:srgbClr val="000000"/>
              </a:solidFill>
              <a:latin typeface="Lucida Sans Unicode" pitchFamily="32" charset="0"/>
              <a:ea typeface="Droid Sans Fallback" charset="0"/>
              <a:cs typeface="Droid Sans Fallback" charset="0"/>
            </a:endParaRPr>
          </a:p>
        </p:txBody>
      </p:sp>
      <p:grpSp>
        <p:nvGrpSpPr>
          <p:cNvPr id="4" name="Group 2"/>
          <p:cNvGrpSpPr>
            <a:grpSpLocks/>
          </p:cNvGrpSpPr>
          <p:nvPr/>
        </p:nvGrpSpPr>
        <p:grpSpPr bwMode="auto">
          <a:xfrm>
            <a:off x="214282" y="214290"/>
            <a:ext cx="8496300" cy="1157287"/>
            <a:chOff x="123" y="169"/>
            <a:chExt cx="5352" cy="729"/>
          </a:xfrm>
        </p:grpSpPr>
        <p:pic>
          <p:nvPicPr>
            <p:cNvPr id="5" name="Picture 3"/>
            <p:cNvPicPr>
              <a:picLocks noChangeAspect="1" noChangeArrowheads="1"/>
            </p:cNvPicPr>
            <p:nvPr/>
          </p:nvPicPr>
          <p:blipFill>
            <a:blip r:embed="rId3"/>
            <a:srcRect/>
            <a:stretch>
              <a:fillRect/>
            </a:stretch>
          </p:blipFill>
          <p:spPr bwMode="auto">
            <a:xfrm>
              <a:off x="123" y="169"/>
              <a:ext cx="5352" cy="729"/>
            </a:xfrm>
            <a:prstGeom prst="rect">
              <a:avLst/>
            </a:prstGeom>
            <a:noFill/>
            <a:ln w="9525">
              <a:noFill/>
              <a:round/>
              <a:headEnd/>
              <a:tailEnd/>
            </a:ln>
            <a:effectLst/>
          </p:spPr>
        </p:pic>
        <p:sp>
          <p:nvSpPr>
            <p:cNvPr id="6" name="Text Box 4"/>
            <p:cNvSpPr txBox="1">
              <a:spLocks noChangeArrowheads="1"/>
            </p:cNvSpPr>
            <p:nvPr/>
          </p:nvSpPr>
          <p:spPr bwMode="auto">
            <a:xfrm>
              <a:off x="123" y="169"/>
              <a:ext cx="5352" cy="729"/>
            </a:xfrm>
            <a:prstGeom prst="rect">
              <a:avLst/>
            </a:prstGeom>
            <a:noFill/>
            <a:ln w="9525">
              <a:noFill/>
              <a:round/>
              <a:headEnd/>
              <a:tailEnd/>
            </a:ln>
            <a:effectLst/>
          </p:spPr>
          <p:txBody>
            <a:bodyPr wrap="none" anchor="ctr"/>
            <a:lstStyle/>
            <a:p>
              <a:endParaRPr lang="lv-LV"/>
            </a:p>
          </p:txBody>
        </p:sp>
      </p:gr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457200" y="1481138"/>
            <a:ext cx="8229600" cy="4525962"/>
          </a:xfrm>
          <a:prstGeom prst="rect">
            <a:avLst/>
          </a:prstGeom>
          <a:noFill/>
          <a:ln w="9525">
            <a:noFill/>
            <a:round/>
            <a:headEnd/>
            <a:tailEnd/>
          </a:ln>
          <a:effectLst/>
        </p:spPr>
        <p:txBody>
          <a:bodyPr/>
          <a:lstStyle/>
          <a:p>
            <a:pPr marL="365125" indent="-254000">
              <a:spcBef>
                <a:spcPts val="400"/>
              </a:spcBef>
              <a:buClrTx/>
              <a:buSzPct val="68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lv-LV" sz="2700">
                <a:solidFill>
                  <a:srgbClr val="000000"/>
                </a:solidFill>
                <a:latin typeface="Lucida Sans Unicode" pitchFamily="32" charset="0"/>
                <a:ea typeface="Droid Sans Fallback" charset="0"/>
                <a:cs typeface="Droid Sans Fallback" charset="0"/>
              </a:rPr>
              <a:t>   </a:t>
            </a:r>
          </a:p>
        </p:txBody>
      </p:sp>
      <p:grpSp>
        <p:nvGrpSpPr>
          <p:cNvPr id="8194" name="Group 2"/>
          <p:cNvGrpSpPr>
            <a:grpSpLocks/>
          </p:cNvGrpSpPr>
          <p:nvPr/>
        </p:nvGrpSpPr>
        <p:grpSpPr bwMode="auto">
          <a:xfrm>
            <a:off x="225425" y="122238"/>
            <a:ext cx="8466138" cy="1339850"/>
            <a:chOff x="142" y="77"/>
            <a:chExt cx="5333" cy="844"/>
          </a:xfrm>
        </p:grpSpPr>
        <p:pic>
          <p:nvPicPr>
            <p:cNvPr id="8195" name="Picture 3"/>
            <p:cNvPicPr>
              <a:picLocks noChangeAspect="1" noChangeArrowheads="1"/>
            </p:cNvPicPr>
            <p:nvPr/>
          </p:nvPicPr>
          <p:blipFill>
            <a:blip r:embed="rId3"/>
            <a:srcRect/>
            <a:stretch>
              <a:fillRect/>
            </a:stretch>
          </p:blipFill>
          <p:spPr bwMode="auto">
            <a:xfrm>
              <a:off x="142" y="77"/>
              <a:ext cx="5333" cy="844"/>
            </a:xfrm>
            <a:prstGeom prst="rect">
              <a:avLst/>
            </a:prstGeom>
            <a:noFill/>
            <a:ln w="9525">
              <a:noFill/>
              <a:round/>
              <a:headEnd/>
              <a:tailEnd/>
            </a:ln>
            <a:effectLst/>
          </p:spPr>
        </p:pic>
        <p:sp>
          <p:nvSpPr>
            <p:cNvPr id="8196" name="Text Box 4"/>
            <p:cNvSpPr txBox="1">
              <a:spLocks noChangeArrowheads="1"/>
            </p:cNvSpPr>
            <p:nvPr/>
          </p:nvSpPr>
          <p:spPr bwMode="auto">
            <a:xfrm>
              <a:off x="142" y="77"/>
              <a:ext cx="5333" cy="844"/>
            </a:xfrm>
            <a:prstGeom prst="rect">
              <a:avLst/>
            </a:prstGeom>
            <a:noFill/>
            <a:ln w="9525">
              <a:noFill/>
              <a:round/>
              <a:headEnd/>
              <a:tailEnd/>
            </a:ln>
            <a:effectLst/>
          </p:spPr>
          <p:txBody>
            <a:bodyPr wrap="none" anchor="ctr"/>
            <a:lstStyle/>
            <a:p>
              <a:endParaRPr lang="lv-LV"/>
            </a:p>
          </p:txBody>
        </p:sp>
      </p:grpSp>
      <p:sp>
        <p:nvSpPr>
          <p:cNvPr id="8197" name="Text Box 5"/>
          <p:cNvSpPr txBox="1">
            <a:spLocks noChangeArrowheads="1"/>
          </p:cNvSpPr>
          <p:nvPr/>
        </p:nvSpPr>
        <p:spPr bwMode="auto">
          <a:xfrm>
            <a:off x="500063" y="1284288"/>
            <a:ext cx="8229600" cy="4787918"/>
          </a:xfrm>
          <a:prstGeom prst="rect">
            <a:avLst/>
          </a:prstGeom>
          <a:noFill/>
          <a:ln w="9525">
            <a:noFill/>
            <a:round/>
            <a:headEnd/>
            <a:tailEnd/>
          </a:ln>
          <a:effectLst/>
        </p:spPr>
        <p:txBody>
          <a:bodyPr lIns="90000" tIns="46800" rIns="90000" bIns="46800"/>
          <a:lstStyle/>
          <a:p>
            <a:pPr marL="363538" indent="-255588">
              <a:spcBef>
                <a:spcPts val="400"/>
              </a:spcBef>
              <a:buClr>
                <a:srgbClr val="0F6FC6"/>
              </a:buClr>
              <a:buSzPct val="68000"/>
              <a:buFont typeface="Wingdings 3" pitchFamily="16" charset="2"/>
              <a:buNone/>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pPr>
            <a:endParaRPr lang="lv-LV" sz="2700" dirty="0">
              <a:solidFill>
                <a:srgbClr val="000000"/>
              </a:solidFill>
              <a:latin typeface="Lucida Sans Unicode" pitchFamily="32" charset="0"/>
              <a:ea typeface="Droid Sans Fallback" charset="0"/>
              <a:cs typeface="Droid Sans Fallback" charset="0"/>
            </a:endParaRPr>
          </a:p>
          <a:p>
            <a:pPr marL="363538" indent="-255588" algn="just">
              <a:spcBef>
                <a:spcPts val="400"/>
              </a:spcBef>
              <a:buClrTx/>
              <a:buSzPct val="68000"/>
              <a:buFontTx/>
              <a:buNone/>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pPr>
            <a:r>
              <a:rPr lang="lv-LV" sz="2700" dirty="0">
                <a:solidFill>
                  <a:srgbClr val="000000"/>
                </a:solidFill>
                <a:latin typeface="Lucida Sans Unicode" pitchFamily="32" charset="0"/>
                <a:ea typeface="Droid Sans Fallback" charset="0"/>
                <a:cs typeface="Droid Sans Fallback" charset="0"/>
              </a:rPr>
              <a:t>  Laika posmā no 2001.- 2005. gadam ir realizēts Iecavas centralizētās siltumapgādes sistēmas rekonstrukcijas projekts. Pilnībā rekonstruētas divas katlumājas un visi siltumapgādes tīkli Iecavas centrā, pārejot no </a:t>
            </a:r>
            <a:r>
              <a:rPr lang="lv-LV" sz="2700" dirty="0" err="1">
                <a:solidFill>
                  <a:srgbClr val="000000"/>
                </a:solidFill>
                <a:latin typeface="Lucida Sans Unicode" pitchFamily="32" charset="0"/>
                <a:ea typeface="Droid Sans Fallback" charset="0"/>
                <a:cs typeface="Droid Sans Fallback" charset="0"/>
              </a:rPr>
              <a:t>četrcauruļu</a:t>
            </a:r>
            <a:r>
              <a:rPr lang="lv-LV" sz="2700" dirty="0">
                <a:solidFill>
                  <a:srgbClr val="000000"/>
                </a:solidFill>
                <a:latin typeface="Lucida Sans Unicode" pitchFamily="32" charset="0"/>
                <a:ea typeface="Droid Sans Fallback" charset="0"/>
                <a:cs typeface="Droid Sans Fallback" charset="0"/>
              </a:rPr>
              <a:t> uz </a:t>
            </a:r>
            <a:r>
              <a:rPr lang="lv-LV" sz="2700" dirty="0" err="1">
                <a:solidFill>
                  <a:srgbClr val="000000"/>
                </a:solidFill>
                <a:latin typeface="Lucida Sans Unicode" pitchFamily="32" charset="0"/>
                <a:ea typeface="Droid Sans Fallback" charset="0"/>
                <a:cs typeface="Droid Sans Fallback" charset="0"/>
              </a:rPr>
              <a:t>divcauruļu</a:t>
            </a:r>
            <a:r>
              <a:rPr lang="lv-LV" sz="2700" dirty="0">
                <a:solidFill>
                  <a:srgbClr val="000000"/>
                </a:solidFill>
                <a:latin typeface="Lucida Sans Unicode" pitchFamily="32" charset="0"/>
                <a:ea typeface="Droid Sans Fallback" charset="0"/>
                <a:cs typeface="Droid Sans Fallback" charset="0"/>
              </a:rPr>
              <a:t> </a:t>
            </a:r>
            <a:r>
              <a:rPr lang="lv-LV" sz="2700" dirty="0" smtClean="0">
                <a:solidFill>
                  <a:srgbClr val="000000"/>
                </a:solidFill>
                <a:latin typeface="Lucida Sans Unicode" pitchFamily="32" charset="0"/>
                <a:ea typeface="Droid Sans Fallback" charset="0"/>
                <a:cs typeface="Droid Sans Fallback" charset="0"/>
              </a:rPr>
              <a:t>sistēmu, kā arī uzstādīti jauni siltummezgli visās daudzdzīvokļu ēkās un pašvaldības sabiedriskajās ēkās. </a:t>
            </a:r>
          </a:p>
          <a:p>
            <a:pPr marL="363538" indent="-255588" algn="just">
              <a:spcBef>
                <a:spcPts val="400"/>
              </a:spcBef>
              <a:buClrTx/>
              <a:buSzPct val="68000"/>
              <a:buFontTx/>
              <a:buNone/>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pPr>
            <a:r>
              <a:rPr lang="lv-LV" sz="2700" dirty="0">
                <a:solidFill>
                  <a:srgbClr val="000000"/>
                </a:solidFill>
                <a:latin typeface="Lucida Sans Unicode" pitchFamily="32" charset="0"/>
                <a:ea typeface="Droid Sans Fallback" charset="0"/>
                <a:cs typeface="Droid Sans Fallback" charset="0"/>
              </a:rPr>
              <a:t> </a:t>
            </a:r>
            <a:r>
              <a:rPr lang="lv-LV" sz="2700" dirty="0" smtClean="0">
                <a:solidFill>
                  <a:srgbClr val="000000"/>
                </a:solidFill>
                <a:latin typeface="Lucida Sans Unicode" pitchFamily="32" charset="0"/>
                <a:ea typeface="Droid Sans Fallback" charset="0"/>
                <a:cs typeface="Droid Sans Fallback" charset="0"/>
              </a:rPr>
              <a:t> </a:t>
            </a:r>
            <a:r>
              <a:rPr lang="lv-LV" sz="2800" dirty="0" smtClean="0">
                <a:solidFill>
                  <a:srgbClr val="000000"/>
                </a:solidFill>
                <a:latin typeface="Lucida Sans Unicode" pitchFamily="32" charset="0"/>
                <a:ea typeface="Droid Sans Fallback" charset="0"/>
                <a:cs typeface="Droid Sans Fallback" charset="0"/>
              </a:rPr>
              <a:t>Kopējās izmaksas 1.2 milj. EUR.</a:t>
            </a:r>
            <a:endParaRPr lang="lv-LV" sz="2700" dirty="0">
              <a:solidFill>
                <a:srgbClr val="000000"/>
              </a:solidFill>
              <a:latin typeface="Lucida Sans Unicode" pitchFamily="32" charset="0"/>
              <a:ea typeface="Droid Sans Fallback" charset="0"/>
              <a:cs typeface="Droid Sans Fallback" charset="0"/>
            </a:endParaRPr>
          </a:p>
          <a:p>
            <a:pPr marL="363538" indent="-255588">
              <a:spcBef>
                <a:spcPts val="400"/>
              </a:spcBef>
              <a:buClrTx/>
              <a:buSzPct val="68000"/>
              <a:buFontTx/>
              <a:buNone/>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pPr>
            <a:endParaRPr lang="lv-LV" sz="2700" dirty="0">
              <a:solidFill>
                <a:srgbClr val="000000"/>
              </a:solidFill>
              <a:latin typeface="Lucida Sans Unicode" pitchFamily="32" charset="0"/>
              <a:ea typeface="Droid Sans Fallback" charset="0"/>
              <a:cs typeface="Droid Sans Fallback" charset="0"/>
            </a:endParaRPr>
          </a:p>
          <a:p>
            <a:pPr marL="363538" indent="-255588">
              <a:spcBef>
                <a:spcPts val="400"/>
              </a:spcBef>
              <a:buClrTx/>
              <a:buSzPct val="68000"/>
              <a:buFontTx/>
              <a:buNone/>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pPr>
            <a:endParaRPr lang="lv-LV" sz="2700" dirty="0">
              <a:solidFill>
                <a:srgbClr val="000000"/>
              </a:solidFill>
              <a:latin typeface="Lucida Sans Unicode" pitchFamily="32" charset="0"/>
              <a:ea typeface="Droid Sans Fallback" charset="0"/>
              <a:cs typeface="Droid Sans Fallback" charset="0"/>
            </a:endParaRPr>
          </a:p>
          <a:p>
            <a:pPr marL="363538" indent="-255588">
              <a:spcBef>
                <a:spcPts val="400"/>
              </a:spcBef>
              <a:buClrTx/>
              <a:buSzPct val="68000"/>
              <a:buFontTx/>
              <a:buNone/>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pPr>
            <a:endParaRPr lang="lv-LV" sz="2700" dirty="0">
              <a:solidFill>
                <a:srgbClr val="000000"/>
              </a:solidFill>
              <a:latin typeface="Lucida Sans Unicode" pitchFamily="32" charset="0"/>
              <a:ea typeface="Droid Sans Fallback" charset="0"/>
              <a:cs typeface="Droid Sans Fallback" charset="0"/>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1643050"/>
            <a:ext cx="8001056" cy="3831818"/>
          </a:xfrm>
          <a:prstGeom prst="rect">
            <a:avLst/>
          </a:prstGeom>
        </p:spPr>
        <p:txBody>
          <a:bodyPr wrap="square">
            <a:spAutoFit/>
          </a:bodyPr>
          <a:lstStyle/>
          <a:p>
            <a:pPr marL="342900" indent="-342900">
              <a:buAutoNum type="arabicPeriod"/>
            </a:pPr>
            <a:r>
              <a:rPr lang="lv-LV" sz="2700" dirty="0" smtClean="0">
                <a:solidFill>
                  <a:srgbClr val="000000"/>
                </a:solidFill>
                <a:latin typeface="+mn-lt"/>
                <a:ea typeface="Droid Sans Fallback" charset="0"/>
                <a:cs typeface="Droid Sans Fallback" charset="0"/>
              </a:rPr>
              <a:t>Panākts nepārtraukts karstā ūdens un siltumapgādes nodrošinājums patērētājiem;</a:t>
            </a:r>
          </a:p>
          <a:p>
            <a:pPr marL="342900" indent="-342900">
              <a:buFont typeface="Times New Roman" pitchFamily="16" charset="0"/>
              <a:buAutoNum type="arabicPeriod"/>
            </a:pPr>
            <a:r>
              <a:rPr lang="lv-LV" sz="2700" dirty="0" smtClean="0">
                <a:solidFill>
                  <a:srgbClr val="000000"/>
                </a:solidFill>
                <a:latin typeface="+mn-lt"/>
                <a:ea typeface="Droid Sans Fallback" charset="0"/>
                <a:cs typeface="Droid Sans Fallback" charset="0"/>
              </a:rPr>
              <a:t>Līdz 2011.gadam apkures sezonā nav bijis neviens </a:t>
            </a:r>
            <a:r>
              <a:rPr lang="lv-LV" sz="2700" dirty="0" err="1" smtClean="0">
                <a:solidFill>
                  <a:srgbClr val="000000"/>
                </a:solidFill>
                <a:latin typeface="+mn-lt"/>
                <a:ea typeface="Droid Sans Fallback" charset="0"/>
                <a:cs typeface="Droid Sans Fallback" charset="0"/>
              </a:rPr>
              <a:t>siltumpiegādes</a:t>
            </a:r>
            <a:r>
              <a:rPr lang="lv-LV" sz="2700" dirty="0" smtClean="0">
                <a:solidFill>
                  <a:srgbClr val="000000"/>
                </a:solidFill>
                <a:latin typeface="+mn-lt"/>
                <a:ea typeface="Droid Sans Fallback" charset="0"/>
                <a:cs typeface="Droid Sans Fallback" charset="0"/>
              </a:rPr>
              <a:t> traucējums;</a:t>
            </a:r>
          </a:p>
          <a:p>
            <a:pPr marL="342900" indent="-342900">
              <a:buAutoNum type="arabicPeriod"/>
            </a:pPr>
            <a:r>
              <a:rPr lang="lv-LV" sz="2700" dirty="0" smtClean="0">
                <a:solidFill>
                  <a:srgbClr val="000000"/>
                </a:solidFill>
                <a:latin typeface="+mn-lt"/>
                <a:ea typeface="Droid Sans Fallback" charset="0"/>
                <a:cs typeface="Droid Sans Fallback" charset="0"/>
              </a:rPr>
              <a:t>Modernizētas katlu mājas, automatizēts </a:t>
            </a:r>
            <a:r>
              <a:rPr lang="lv-LV" sz="2700" dirty="0" err="1" smtClean="0">
                <a:solidFill>
                  <a:srgbClr val="000000"/>
                </a:solidFill>
                <a:latin typeface="+mn-lt"/>
                <a:ea typeface="Droid Sans Fallback" charset="0"/>
                <a:cs typeface="Droid Sans Fallback" charset="0"/>
              </a:rPr>
              <a:t>monotoringa</a:t>
            </a:r>
            <a:r>
              <a:rPr lang="lv-LV" sz="2700" dirty="0" smtClean="0">
                <a:solidFill>
                  <a:srgbClr val="000000"/>
                </a:solidFill>
                <a:latin typeface="+mn-lt"/>
                <a:ea typeface="Droid Sans Fallback" charset="0"/>
                <a:cs typeface="Droid Sans Fallback" charset="0"/>
              </a:rPr>
              <a:t> process;</a:t>
            </a:r>
          </a:p>
          <a:p>
            <a:pPr marL="342900" indent="-342900">
              <a:buAutoNum type="arabicPeriod"/>
            </a:pPr>
            <a:r>
              <a:rPr lang="lv-LV" sz="2700" dirty="0" smtClean="0">
                <a:solidFill>
                  <a:srgbClr val="000000"/>
                </a:solidFill>
                <a:latin typeface="+mn-lt"/>
                <a:ea typeface="Droid Sans Fallback" charset="0"/>
                <a:cs typeface="Droid Sans Fallback" charset="0"/>
              </a:rPr>
              <a:t>Veicot tīklu un katlumājas rekonstrukciju, panākts CO</a:t>
            </a:r>
            <a:r>
              <a:rPr lang="lv-LV" sz="2700" baseline="-33000" dirty="0" smtClean="0">
                <a:solidFill>
                  <a:srgbClr val="000000"/>
                </a:solidFill>
                <a:latin typeface="+mn-lt"/>
                <a:ea typeface="Droid Sans Fallback" charset="0"/>
                <a:cs typeface="Droid Sans Fallback" charset="0"/>
              </a:rPr>
              <a:t>2</a:t>
            </a:r>
            <a:r>
              <a:rPr lang="lv-LV" sz="2700" dirty="0" smtClean="0">
                <a:solidFill>
                  <a:srgbClr val="000000"/>
                </a:solidFill>
                <a:latin typeface="+mn-lt"/>
                <a:ea typeface="Droid Sans Fallback" charset="0"/>
                <a:cs typeface="Droid Sans Fallback" charset="0"/>
              </a:rPr>
              <a:t> izmešu emisiju samazinājums vismaz par 50 %. </a:t>
            </a:r>
            <a:endParaRPr lang="lv-LV" sz="2700" dirty="0">
              <a:latin typeface="+mn-lt"/>
            </a:endParaRPr>
          </a:p>
        </p:txBody>
      </p:sp>
      <p:sp>
        <p:nvSpPr>
          <p:cNvPr id="5" name="Text Box 4"/>
          <p:cNvSpPr txBox="1">
            <a:spLocks noChangeArrowheads="1"/>
          </p:cNvSpPr>
          <p:nvPr/>
        </p:nvSpPr>
        <p:spPr bwMode="auto">
          <a:xfrm>
            <a:off x="225425" y="268288"/>
            <a:ext cx="8569325" cy="1157286"/>
          </a:xfrm>
          <a:prstGeom prst="rect">
            <a:avLst/>
          </a:prstGeom>
          <a:noFill/>
          <a:ln w="9525">
            <a:noFill/>
            <a:round/>
            <a:headEnd/>
            <a:tailEnd/>
          </a:ln>
          <a:effectLst/>
        </p:spPr>
        <p:txBody>
          <a:bodyPr wrap="none" anchor="ctr"/>
          <a:lstStyle/>
          <a:p>
            <a:endParaRPr lang="lv-LV"/>
          </a:p>
        </p:txBody>
      </p:sp>
      <p:sp>
        <p:nvSpPr>
          <p:cNvPr id="6"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wrap="none" anchor="ctr"/>
          <a:lstStyle/>
          <a:p>
            <a:endParaRPr lang="lv-LV"/>
          </a:p>
        </p:txBody>
      </p:sp>
      <p:sp>
        <p:nvSpPr>
          <p:cNvPr id="10" name="TextBox 9"/>
          <p:cNvSpPr txBox="1"/>
          <p:nvPr/>
        </p:nvSpPr>
        <p:spPr>
          <a:xfrm>
            <a:off x="1071538" y="642918"/>
            <a:ext cx="3857652" cy="646331"/>
          </a:xfrm>
          <a:prstGeom prst="rect">
            <a:avLst/>
          </a:prstGeom>
          <a:noFill/>
        </p:spPr>
        <p:txBody>
          <a:bodyPr wrap="square" rtlCol="0">
            <a:spAutoFit/>
          </a:bodyPr>
          <a:lstStyle/>
          <a:p>
            <a:r>
              <a:rPr lang="lv-LV" sz="3600" dirty="0" smtClean="0">
                <a:solidFill>
                  <a:schemeClr val="accent2">
                    <a:lumMod val="75000"/>
                  </a:schemeClr>
                </a:solidFill>
              </a:rPr>
              <a:t>Tā rezultātā: </a:t>
            </a:r>
            <a:endParaRPr lang="lv-LV" sz="3600" dirty="0">
              <a:solidFill>
                <a:schemeClr val="accent2">
                  <a:lumMod val="7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457200" y="1481138"/>
            <a:ext cx="8229600" cy="4525962"/>
          </a:xfrm>
          <a:prstGeom prst="rect">
            <a:avLst/>
          </a:prstGeom>
          <a:noFill/>
          <a:ln w="9525">
            <a:noFill/>
            <a:round/>
            <a:headEnd/>
            <a:tailEnd/>
          </a:ln>
          <a:effectLst/>
        </p:spPr>
        <p:txBody>
          <a:bodyPr/>
          <a:lstStyle/>
          <a:p>
            <a:pPr marL="365125" indent="-254000" algn="just">
              <a:spcBef>
                <a:spcPts val="400"/>
              </a:spcBef>
              <a:tabLst>
                <a:tab pos="547688" algn="l"/>
                <a:tab pos="1462088" algn="l"/>
                <a:tab pos="2376488" algn="l"/>
                <a:tab pos="3290888" algn="l"/>
                <a:tab pos="4205288" algn="l"/>
                <a:tab pos="5119688" algn="l"/>
                <a:tab pos="6034088" algn="l"/>
                <a:tab pos="6948488" algn="l"/>
                <a:tab pos="7862888" algn="l"/>
                <a:tab pos="8777288" algn="l"/>
                <a:tab pos="9691688" algn="l"/>
              </a:tabLst>
            </a:pPr>
            <a:r>
              <a:rPr lang="lv-LV" sz="2700" dirty="0">
                <a:solidFill>
                  <a:srgbClr val="000000"/>
                </a:solidFill>
                <a:latin typeface="Lucida Sans Unicode" pitchFamily="32" charset="0"/>
                <a:ea typeface="Droid Sans Fallback" charset="0"/>
                <a:cs typeface="Droid Sans Fallback" charset="0"/>
              </a:rPr>
              <a:t>2006.-2008. gadā Dome piedalījās </a:t>
            </a:r>
            <a:r>
              <a:rPr lang="lv-LV" sz="2700" dirty="0" err="1">
                <a:solidFill>
                  <a:srgbClr val="000000"/>
                </a:solidFill>
                <a:latin typeface="Lucida Sans Unicode" pitchFamily="32" charset="0"/>
                <a:ea typeface="Droid Sans Fallback" charset="0"/>
                <a:cs typeface="Droid Sans Fallback" charset="0"/>
              </a:rPr>
              <a:t>Intelligent</a:t>
            </a:r>
            <a:r>
              <a:rPr lang="lv-LV" sz="2700" dirty="0">
                <a:solidFill>
                  <a:srgbClr val="000000"/>
                </a:solidFill>
                <a:latin typeface="Lucida Sans Unicode" pitchFamily="32" charset="0"/>
                <a:ea typeface="Droid Sans Fallback" charset="0"/>
                <a:cs typeface="Droid Sans Fallback" charset="0"/>
              </a:rPr>
              <a:t> </a:t>
            </a:r>
            <a:r>
              <a:rPr lang="lv-LV" sz="2700" dirty="0" err="1">
                <a:solidFill>
                  <a:srgbClr val="000000"/>
                </a:solidFill>
                <a:latin typeface="Lucida Sans Unicode" pitchFamily="32" charset="0"/>
                <a:ea typeface="Droid Sans Fallback" charset="0"/>
                <a:cs typeface="Droid Sans Fallback" charset="0"/>
              </a:rPr>
              <a:t>energy</a:t>
            </a:r>
            <a:r>
              <a:rPr lang="lv-LV" sz="2700" dirty="0">
                <a:solidFill>
                  <a:srgbClr val="000000"/>
                </a:solidFill>
                <a:latin typeface="Lucida Sans Unicode" pitchFamily="32" charset="0"/>
                <a:ea typeface="Droid Sans Fallback" charset="0"/>
                <a:cs typeface="Droid Sans Fallback" charset="0"/>
              </a:rPr>
              <a:t> – </a:t>
            </a:r>
            <a:r>
              <a:rPr lang="lv-LV" sz="2700" dirty="0" err="1">
                <a:solidFill>
                  <a:srgbClr val="000000"/>
                </a:solidFill>
                <a:latin typeface="Lucida Sans Unicode" pitchFamily="32" charset="0"/>
                <a:ea typeface="Droid Sans Fallback" charset="0"/>
                <a:cs typeface="Droid Sans Fallback" charset="0"/>
              </a:rPr>
              <a:t>Europe</a:t>
            </a:r>
            <a:r>
              <a:rPr lang="lv-LV" sz="2700" dirty="0">
                <a:solidFill>
                  <a:srgbClr val="000000"/>
                </a:solidFill>
                <a:latin typeface="Lucida Sans Unicode" pitchFamily="32" charset="0"/>
                <a:ea typeface="Droid Sans Fallback" charset="0"/>
                <a:cs typeface="Droid Sans Fallback" charset="0"/>
              </a:rPr>
              <a:t> programmas projektā  SEC-</a:t>
            </a:r>
            <a:r>
              <a:rPr lang="lv-LV" sz="2700" dirty="0" err="1">
                <a:solidFill>
                  <a:srgbClr val="000000"/>
                </a:solidFill>
                <a:latin typeface="Lucida Sans Unicode" pitchFamily="32" charset="0"/>
                <a:ea typeface="Droid Sans Fallback" charset="0"/>
                <a:cs typeface="Droid Sans Fallback" charset="0"/>
              </a:rPr>
              <a:t>Tools</a:t>
            </a:r>
            <a:r>
              <a:rPr lang="lv-LV" sz="2700" dirty="0">
                <a:solidFill>
                  <a:srgbClr val="000000"/>
                </a:solidFill>
                <a:latin typeface="Lucida Sans Unicode" pitchFamily="32" charset="0"/>
                <a:ea typeface="Droid Sans Fallback" charset="0"/>
                <a:cs typeface="Droid Sans Fallback" charset="0"/>
              </a:rPr>
              <a:t> (</a:t>
            </a:r>
            <a:r>
              <a:rPr lang="lv-LV" sz="2700" i="1" dirty="0">
                <a:solidFill>
                  <a:srgbClr val="000000"/>
                </a:solidFill>
                <a:latin typeface="Lucida Sans Unicode" pitchFamily="32" charset="0"/>
                <a:ea typeface="Droid Sans Fallback" charset="0"/>
                <a:cs typeface="Droid Sans Fallback" charset="0"/>
              </a:rPr>
              <a:t>instrumenti </a:t>
            </a:r>
            <a:r>
              <a:rPr lang="lv-LV" sz="2700" i="1" dirty="0" err="1">
                <a:solidFill>
                  <a:srgbClr val="000000"/>
                </a:solidFill>
                <a:latin typeface="Lucida Sans Unicode" pitchFamily="32" charset="0"/>
                <a:ea typeface="Droid Sans Fallback" charset="0"/>
                <a:cs typeface="Droid Sans Fallback" charset="0"/>
              </a:rPr>
              <a:t>ilgtspējīgas</a:t>
            </a:r>
            <a:r>
              <a:rPr lang="lv-LV" sz="2700" i="1" dirty="0">
                <a:solidFill>
                  <a:srgbClr val="000000"/>
                </a:solidFill>
                <a:latin typeface="Lucida Sans Unicode" pitchFamily="32" charset="0"/>
                <a:ea typeface="Droid Sans Fallback" charset="0"/>
                <a:cs typeface="Droid Sans Fallback" charset="0"/>
              </a:rPr>
              <a:t> enerģijas sabiedrībai</a:t>
            </a:r>
            <a:r>
              <a:rPr lang="lv-LV" sz="2700" dirty="0">
                <a:solidFill>
                  <a:srgbClr val="000000"/>
                </a:solidFill>
                <a:latin typeface="Lucida Sans Unicode" pitchFamily="32" charset="0"/>
                <a:ea typeface="Droid Sans Fallback" charset="0"/>
                <a:cs typeface="Droid Sans Fallback" charset="0"/>
              </a:rPr>
              <a:t>) kā rezultātā tikai izstrādāts</a:t>
            </a:r>
          </a:p>
          <a:p>
            <a:pPr marL="365125" indent="-254000" algn="just">
              <a:spcBef>
                <a:spcPts val="400"/>
              </a:spcBef>
              <a:buClrTx/>
              <a:buSzPct val="68000"/>
              <a:buFontTx/>
              <a:buNone/>
              <a:tabLst>
                <a:tab pos="547688" algn="l"/>
                <a:tab pos="1462088" algn="l"/>
                <a:tab pos="2376488" algn="l"/>
                <a:tab pos="3290888" algn="l"/>
                <a:tab pos="4205288" algn="l"/>
                <a:tab pos="5119688" algn="l"/>
                <a:tab pos="6034088" algn="l"/>
                <a:tab pos="6948488" algn="l"/>
                <a:tab pos="7862888" algn="l"/>
                <a:tab pos="8777288" algn="l"/>
                <a:tab pos="9691688" algn="l"/>
              </a:tabLst>
            </a:pPr>
            <a:r>
              <a:rPr lang="lv-LV" sz="2700" b="1" dirty="0">
                <a:solidFill>
                  <a:srgbClr val="000000"/>
                </a:solidFill>
                <a:latin typeface="Lucida Sans Unicode" pitchFamily="32" charset="0"/>
                <a:ea typeface="Droid Sans Fallback" charset="0"/>
                <a:cs typeface="Droid Sans Fallback" charset="0"/>
              </a:rPr>
              <a:t>  </a:t>
            </a:r>
          </a:p>
          <a:p>
            <a:pPr marL="365125" indent="-254000" algn="just">
              <a:spcBef>
                <a:spcPts val="400"/>
              </a:spcBef>
              <a:buClrTx/>
              <a:buSzPct val="68000"/>
              <a:buFontTx/>
              <a:buNone/>
              <a:tabLst>
                <a:tab pos="547688" algn="l"/>
                <a:tab pos="1462088" algn="l"/>
                <a:tab pos="2376488" algn="l"/>
                <a:tab pos="3290888" algn="l"/>
                <a:tab pos="4205288" algn="l"/>
                <a:tab pos="5119688" algn="l"/>
                <a:tab pos="6034088" algn="l"/>
                <a:tab pos="6948488" algn="l"/>
                <a:tab pos="7862888" algn="l"/>
                <a:tab pos="8777288" algn="l"/>
                <a:tab pos="9691688" algn="l"/>
              </a:tabLst>
            </a:pPr>
            <a:r>
              <a:rPr lang="lv-LV" sz="2700" b="1" dirty="0">
                <a:solidFill>
                  <a:srgbClr val="000000"/>
                </a:solidFill>
                <a:latin typeface="Lucida Sans Unicode" pitchFamily="32" charset="0"/>
                <a:ea typeface="Droid Sans Fallback" charset="0"/>
                <a:cs typeface="Droid Sans Fallback" charset="0"/>
              </a:rPr>
              <a:t>  </a:t>
            </a:r>
            <a:r>
              <a:rPr lang="lv-LV" sz="2700" dirty="0">
                <a:solidFill>
                  <a:srgbClr val="000000"/>
                </a:solidFill>
                <a:latin typeface="Lucida Sans Unicode" pitchFamily="32" charset="0"/>
                <a:ea typeface="Droid Sans Fallback" charset="0"/>
                <a:cs typeface="Droid Sans Fallback" charset="0"/>
              </a:rPr>
              <a:t>IECAVAS NOVADA SABIEDRISKO ĒKU ENERGOEFEKTIVITĀTES </a:t>
            </a:r>
            <a:r>
              <a:rPr lang="lv-LV" sz="2700" dirty="0" smtClean="0">
                <a:solidFill>
                  <a:srgbClr val="000000"/>
                </a:solidFill>
                <a:latin typeface="Lucida Sans Unicode" pitchFamily="32" charset="0"/>
                <a:ea typeface="Droid Sans Fallback" charset="0"/>
                <a:cs typeface="Droid Sans Fallback" charset="0"/>
              </a:rPr>
              <a:t>PAAUGSTINĀŠANAS   </a:t>
            </a:r>
            <a:r>
              <a:rPr lang="lv-LV" sz="2700" dirty="0">
                <a:solidFill>
                  <a:srgbClr val="000000"/>
                </a:solidFill>
                <a:latin typeface="Lucida Sans Unicode" pitchFamily="32" charset="0"/>
                <a:ea typeface="Droid Sans Fallback" charset="0"/>
                <a:cs typeface="Droid Sans Fallback" charset="0"/>
              </a:rPr>
              <a:t>TEHNISKI EKONOMISKAIS PAMATOJUMS</a:t>
            </a:r>
          </a:p>
          <a:p>
            <a:pPr marL="365125" indent="-254000" algn="just">
              <a:spcBef>
                <a:spcPts val="400"/>
              </a:spcBef>
              <a:buClrTx/>
              <a:buSzPct val="68000"/>
              <a:buFontTx/>
              <a:buNone/>
              <a:tabLst>
                <a:tab pos="547688" algn="l"/>
                <a:tab pos="1462088" algn="l"/>
                <a:tab pos="2376488" algn="l"/>
                <a:tab pos="3290888" algn="l"/>
                <a:tab pos="4205288" algn="l"/>
                <a:tab pos="5119688" algn="l"/>
                <a:tab pos="6034088" algn="l"/>
                <a:tab pos="6948488" algn="l"/>
                <a:tab pos="7862888" algn="l"/>
                <a:tab pos="8777288" algn="l"/>
                <a:tab pos="9691688" algn="l"/>
              </a:tabLst>
            </a:pPr>
            <a:endParaRPr lang="lv-LV" sz="2700" dirty="0">
              <a:solidFill>
                <a:srgbClr val="000000"/>
              </a:solidFill>
              <a:latin typeface="Lucida Sans Unicode" pitchFamily="32" charset="0"/>
              <a:ea typeface="Droid Sans Fallback" charset="0"/>
              <a:cs typeface="Droid Sans Fallback" charset="0"/>
            </a:endParaRPr>
          </a:p>
          <a:p>
            <a:pPr marL="365125" indent="-254000" algn="just">
              <a:spcBef>
                <a:spcPts val="400"/>
              </a:spcBef>
              <a:buClrTx/>
              <a:buSzPct val="68000"/>
              <a:buFontTx/>
              <a:buNone/>
              <a:tabLst>
                <a:tab pos="547688" algn="l"/>
                <a:tab pos="1462088" algn="l"/>
                <a:tab pos="2376488" algn="l"/>
                <a:tab pos="3290888" algn="l"/>
                <a:tab pos="4205288" algn="l"/>
                <a:tab pos="5119688" algn="l"/>
                <a:tab pos="6034088" algn="l"/>
                <a:tab pos="6948488" algn="l"/>
                <a:tab pos="7862888" algn="l"/>
                <a:tab pos="8777288" algn="l"/>
                <a:tab pos="9691688" algn="l"/>
              </a:tabLst>
            </a:pPr>
            <a:r>
              <a:rPr lang="lv-LV" sz="2700" dirty="0">
                <a:solidFill>
                  <a:srgbClr val="000000"/>
                </a:solidFill>
                <a:latin typeface="Lucida Sans Unicode" pitchFamily="32" charset="0"/>
                <a:ea typeface="Droid Sans Fallback" charset="0"/>
                <a:cs typeface="Droid Sans Fallback" charset="0"/>
              </a:rPr>
              <a:t>   SASKAŅĀ AR KURU TIEK VEIKTI PAKĀPENISKI ENERGOEFKTIVITĀTES PASĀKUMI</a:t>
            </a:r>
          </a:p>
        </p:txBody>
      </p:sp>
      <p:grpSp>
        <p:nvGrpSpPr>
          <p:cNvPr id="9218" name="Group 2"/>
          <p:cNvGrpSpPr>
            <a:grpSpLocks/>
          </p:cNvGrpSpPr>
          <p:nvPr/>
        </p:nvGrpSpPr>
        <p:grpSpPr bwMode="auto">
          <a:xfrm>
            <a:off x="225425" y="268288"/>
            <a:ext cx="8569325" cy="1157287"/>
            <a:chOff x="142" y="169"/>
            <a:chExt cx="5398" cy="729"/>
          </a:xfrm>
        </p:grpSpPr>
        <p:pic>
          <p:nvPicPr>
            <p:cNvPr id="9219" name="Picture 3"/>
            <p:cNvPicPr>
              <a:picLocks noChangeAspect="1" noChangeArrowheads="1"/>
            </p:cNvPicPr>
            <p:nvPr/>
          </p:nvPicPr>
          <p:blipFill>
            <a:blip r:embed="rId3"/>
            <a:srcRect/>
            <a:stretch>
              <a:fillRect/>
            </a:stretch>
          </p:blipFill>
          <p:spPr bwMode="auto">
            <a:xfrm>
              <a:off x="142" y="169"/>
              <a:ext cx="5398" cy="729"/>
            </a:xfrm>
            <a:prstGeom prst="rect">
              <a:avLst/>
            </a:prstGeom>
            <a:noFill/>
            <a:ln w="9525">
              <a:noFill/>
              <a:round/>
              <a:headEnd/>
              <a:tailEnd/>
            </a:ln>
            <a:effectLst/>
          </p:spPr>
        </p:pic>
        <p:sp>
          <p:nvSpPr>
            <p:cNvPr id="9220" name="Text Box 4"/>
            <p:cNvSpPr txBox="1">
              <a:spLocks noChangeArrowheads="1"/>
            </p:cNvSpPr>
            <p:nvPr/>
          </p:nvSpPr>
          <p:spPr bwMode="auto">
            <a:xfrm>
              <a:off x="142" y="169"/>
              <a:ext cx="5398" cy="729"/>
            </a:xfrm>
            <a:prstGeom prst="rect">
              <a:avLst/>
            </a:prstGeom>
            <a:noFill/>
            <a:ln w="9525">
              <a:noFill/>
              <a:round/>
              <a:headEnd/>
              <a:tailEnd/>
            </a:ln>
            <a:effectLst/>
          </p:spPr>
          <p:txBody>
            <a:bodyPr wrap="none" anchor="ctr"/>
            <a:lstStyle/>
            <a:p>
              <a:endParaRPr lang="lv-LV"/>
            </a:p>
          </p:txBody>
        </p:sp>
      </p:gr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srcRect/>
          <a:stretch>
            <a:fillRect/>
          </a:stretch>
        </p:blipFill>
        <p:spPr bwMode="auto">
          <a:xfrm>
            <a:off x="4643438" y="3579813"/>
            <a:ext cx="4284662" cy="3116262"/>
          </a:xfrm>
          <a:prstGeom prst="rect">
            <a:avLst/>
          </a:prstGeom>
          <a:noFill/>
          <a:ln w="9525">
            <a:noFill/>
            <a:round/>
            <a:headEnd/>
            <a:tailEnd/>
          </a:ln>
          <a:effectLst/>
        </p:spPr>
      </p:pic>
      <p:sp>
        <p:nvSpPr>
          <p:cNvPr id="10242" name="Text Box 2"/>
          <p:cNvSpPr txBox="1">
            <a:spLocks noChangeArrowheads="1"/>
          </p:cNvSpPr>
          <p:nvPr/>
        </p:nvSpPr>
        <p:spPr bwMode="auto">
          <a:xfrm>
            <a:off x="468313" y="1844675"/>
            <a:ext cx="7686675" cy="4500563"/>
          </a:xfrm>
          <a:prstGeom prst="rect">
            <a:avLst/>
          </a:prstGeom>
          <a:noFill/>
          <a:ln w="9525">
            <a:noFill/>
            <a:round/>
            <a:headEnd/>
            <a:tailEnd/>
          </a:ln>
          <a:effectLst/>
        </p:spPr>
        <p:txBody>
          <a:bodyPr/>
          <a:lstStyle/>
          <a:p>
            <a:pPr marL="365125" indent="-254000">
              <a:spcBef>
                <a:spcPts val="400"/>
              </a:spcBef>
              <a:buClrTx/>
              <a:buSzPct val="68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lv-LV" sz="2800">
                <a:solidFill>
                  <a:srgbClr val="000000"/>
                </a:solidFill>
                <a:latin typeface="Lucida Sans Unicode" pitchFamily="32" charset="0"/>
                <a:ea typeface="Droid Sans Fallback" charset="0"/>
                <a:cs typeface="Droid Sans Fallback" charset="0"/>
              </a:rPr>
              <a:t>Projekta finansējums:</a:t>
            </a:r>
            <a:br>
              <a:rPr lang="lv-LV" sz="2800">
                <a:solidFill>
                  <a:srgbClr val="000000"/>
                </a:solidFill>
                <a:latin typeface="Lucida Sans Unicode" pitchFamily="32" charset="0"/>
                <a:ea typeface="Droid Sans Fallback" charset="0"/>
                <a:cs typeface="Droid Sans Fallback" charset="0"/>
              </a:rPr>
            </a:br>
            <a:r>
              <a:rPr lang="lv-LV" sz="2800">
                <a:solidFill>
                  <a:srgbClr val="000000"/>
                </a:solidFill>
                <a:latin typeface="Lucida Sans Unicode" pitchFamily="32" charset="0"/>
                <a:ea typeface="Droid Sans Fallback" charset="0"/>
                <a:cs typeface="Droid Sans Fallback" charset="0"/>
              </a:rPr>
              <a:t>Starptautiskās Rekonstrukcijas un attīstības bankas neatmaksājamais kredīts - Ls 180 723</a:t>
            </a:r>
            <a:br>
              <a:rPr lang="lv-LV" sz="2800">
                <a:solidFill>
                  <a:srgbClr val="000000"/>
                </a:solidFill>
                <a:latin typeface="Lucida Sans Unicode" pitchFamily="32" charset="0"/>
                <a:ea typeface="Droid Sans Fallback" charset="0"/>
                <a:cs typeface="Droid Sans Fallback" charset="0"/>
              </a:rPr>
            </a:br>
            <a:r>
              <a:rPr lang="lv-LV" sz="2800">
                <a:solidFill>
                  <a:srgbClr val="000000"/>
                </a:solidFill>
                <a:latin typeface="Lucida Sans Unicode" pitchFamily="32" charset="0"/>
                <a:ea typeface="Droid Sans Fallback" charset="0"/>
                <a:cs typeface="Droid Sans Fallback" charset="0"/>
              </a:rPr>
              <a:t>Pašvaldības līdzekļi - Ls 516 033</a:t>
            </a:r>
            <a:br>
              <a:rPr lang="lv-LV" sz="2800">
                <a:solidFill>
                  <a:srgbClr val="000000"/>
                </a:solidFill>
                <a:latin typeface="Lucida Sans Unicode" pitchFamily="32" charset="0"/>
                <a:ea typeface="Droid Sans Fallback" charset="0"/>
                <a:cs typeface="Droid Sans Fallback" charset="0"/>
              </a:rPr>
            </a:br>
            <a:r>
              <a:rPr lang="lv-LV" sz="2800">
                <a:solidFill>
                  <a:srgbClr val="000000"/>
                </a:solidFill>
                <a:latin typeface="Lucida Sans Unicode" pitchFamily="32" charset="0"/>
                <a:ea typeface="Droid Sans Fallback" charset="0"/>
                <a:cs typeface="Droid Sans Fallback" charset="0"/>
              </a:rPr>
              <a:t>Aizņēmums no Valsts </a:t>
            </a:r>
          </a:p>
          <a:p>
            <a:pPr marL="365125" indent="-254000">
              <a:spcBef>
                <a:spcPts val="400"/>
              </a:spcBef>
              <a:buClrTx/>
              <a:buSzPct val="68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lv-LV" sz="2800">
                <a:solidFill>
                  <a:srgbClr val="000000"/>
                </a:solidFill>
                <a:ea typeface="Droid Sans Fallback" charset="0"/>
                <a:cs typeface="Droid Sans Fallback" charset="0"/>
              </a:rPr>
              <a:t>   </a:t>
            </a:r>
            <a:r>
              <a:rPr lang="lv-LV" sz="2800">
                <a:solidFill>
                  <a:srgbClr val="000000"/>
                </a:solidFill>
                <a:latin typeface="Lucida Sans Unicode" pitchFamily="32" charset="0"/>
                <a:ea typeface="Droid Sans Fallback" charset="0"/>
                <a:cs typeface="Droid Sans Fallback" charset="0"/>
              </a:rPr>
              <a:t>Kases - Ls 262 000</a:t>
            </a:r>
          </a:p>
        </p:txBody>
      </p:sp>
      <p:grpSp>
        <p:nvGrpSpPr>
          <p:cNvPr id="10243" name="Group 3"/>
          <p:cNvGrpSpPr>
            <a:grpSpLocks/>
          </p:cNvGrpSpPr>
          <p:nvPr/>
        </p:nvGrpSpPr>
        <p:grpSpPr bwMode="auto">
          <a:xfrm>
            <a:off x="225425" y="268288"/>
            <a:ext cx="8466138" cy="1479550"/>
            <a:chOff x="142" y="169"/>
            <a:chExt cx="5333" cy="932"/>
          </a:xfrm>
        </p:grpSpPr>
        <p:pic>
          <p:nvPicPr>
            <p:cNvPr id="10244" name="Picture 4"/>
            <p:cNvPicPr>
              <a:picLocks noChangeAspect="1" noChangeArrowheads="1"/>
            </p:cNvPicPr>
            <p:nvPr/>
          </p:nvPicPr>
          <p:blipFill>
            <a:blip r:embed="rId4"/>
            <a:srcRect/>
            <a:stretch>
              <a:fillRect/>
            </a:stretch>
          </p:blipFill>
          <p:spPr bwMode="auto">
            <a:xfrm>
              <a:off x="142" y="169"/>
              <a:ext cx="5333" cy="932"/>
            </a:xfrm>
            <a:prstGeom prst="rect">
              <a:avLst/>
            </a:prstGeom>
            <a:noFill/>
            <a:ln w="9525">
              <a:noFill/>
              <a:round/>
              <a:headEnd/>
              <a:tailEnd/>
            </a:ln>
            <a:effectLst/>
          </p:spPr>
        </p:pic>
        <p:sp>
          <p:nvSpPr>
            <p:cNvPr id="10245" name="Text Box 5"/>
            <p:cNvSpPr txBox="1">
              <a:spLocks noChangeArrowheads="1"/>
            </p:cNvSpPr>
            <p:nvPr/>
          </p:nvSpPr>
          <p:spPr bwMode="auto">
            <a:xfrm>
              <a:off x="142" y="169"/>
              <a:ext cx="5333" cy="932"/>
            </a:xfrm>
            <a:prstGeom prst="rect">
              <a:avLst/>
            </a:prstGeom>
            <a:noFill/>
            <a:ln w="9525">
              <a:noFill/>
              <a:round/>
              <a:headEnd/>
              <a:tailEnd/>
            </a:ln>
            <a:effectLst/>
          </p:spPr>
          <p:txBody>
            <a:bodyPr wrap="none" anchor="ctr"/>
            <a:lstStyle/>
            <a:p>
              <a:endParaRPr lang="lv-LV"/>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214313" y="1428750"/>
            <a:ext cx="8715375" cy="4525963"/>
          </a:xfrm>
          <a:prstGeom prst="rect">
            <a:avLst/>
          </a:prstGeom>
          <a:noFill/>
          <a:ln w="9525">
            <a:noFill/>
            <a:round/>
            <a:headEnd/>
            <a:tailEnd/>
          </a:ln>
          <a:effectLst/>
        </p:spPr>
        <p:txBody>
          <a:bodyPr/>
          <a:lstStyle/>
          <a:p>
            <a:pPr marL="365125" indent="-254000">
              <a:spcBef>
                <a:spcPts val="400"/>
              </a:spcBef>
              <a:buClrTx/>
              <a:buSzPct val="68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lv-LV" sz="2800" dirty="0">
              <a:solidFill>
                <a:srgbClr val="000000"/>
              </a:solidFill>
              <a:latin typeface="Lucida Sans Unicode" pitchFamily="32" charset="0"/>
              <a:ea typeface="Droid Sans Fallback" charset="0"/>
              <a:cs typeface="Droid Sans Fallback" charset="0"/>
            </a:endParaRPr>
          </a:p>
          <a:p>
            <a:pPr marL="365125" indent="-254000">
              <a:spcBef>
                <a:spcPts val="400"/>
              </a:spcBef>
              <a:buClrTx/>
              <a:buSzPct val="68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lv-LV" sz="2800" dirty="0">
                <a:solidFill>
                  <a:srgbClr val="000000"/>
                </a:solidFill>
                <a:latin typeface="Lucida Sans Unicode" pitchFamily="32" charset="0"/>
                <a:ea typeface="Droid Sans Fallback" charset="0"/>
                <a:cs typeface="Droid Sans Fallback" charset="0"/>
              </a:rPr>
              <a:t>Projekta ietvaros veikti energoefektivitātes  pasākumi, lai samazinātu siltuma zudumus - ārsienu un ēkas pamatu siltināšana, divslīpņu jumta izbūve, iekšējās siltumapgādes, ūdens apgādes un elektroapgādes sistēmu pilnīga rekonstrukcija. </a:t>
            </a:r>
            <a:r>
              <a:rPr lang="lv-LV" sz="2800" dirty="0" smtClean="0">
                <a:solidFill>
                  <a:srgbClr val="000000"/>
                </a:solidFill>
                <a:latin typeface="Lucida Sans Unicode" pitchFamily="32" charset="0"/>
                <a:ea typeface="Droid Sans Fallback" charset="0"/>
                <a:cs typeface="Droid Sans Fallback" charset="0"/>
              </a:rPr>
              <a:t/>
            </a:r>
            <a:br>
              <a:rPr lang="lv-LV" sz="2800" dirty="0" smtClean="0">
                <a:solidFill>
                  <a:srgbClr val="000000"/>
                </a:solidFill>
                <a:latin typeface="Lucida Sans Unicode" pitchFamily="32" charset="0"/>
                <a:ea typeface="Droid Sans Fallback" charset="0"/>
                <a:cs typeface="Droid Sans Fallback" charset="0"/>
              </a:rPr>
            </a:br>
            <a:r>
              <a:rPr lang="lv-LV" sz="2400" b="1" dirty="0" smtClean="0">
                <a:solidFill>
                  <a:srgbClr val="000000"/>
                </a:solidFill>
                <a:latin typeface="Lucida Sans Unicode" pitchFamily="32" charset="0"/>
                <a:ea typeface="Droid Sans Fallback" charset="0"/>
                <a:cs typeface="Droid Sans Fallback" charset="0"/>
              </a:rPr>
              <a:t>Projekta </a:t>
            </a:r>
            <a:r>
              <a:rPr lang="lv-LV" sz="2400" b="1" dirty="0">
                <a:solidFill>
                  <a:srgbClr val="000000"/>
                </a:solidFill>
                <a:latin typeface="Lucida Sans Unicode" pitchFamily="32" charset="0"/>
                <a:ea typeface="Droid Sans Fallback" charset="0"/>
                <a:cs typeface="Droid Sans Fallback" charset="0"/>
              </a:rPr>
              <a:t>finansējums:</a:t>
            </a:r>
            <a:r>
              <a:rPr lang="lv-LV" sz="2400" dirty="0">
                <a:solidFill>
                  <a:srgbClr val="000000"/>
                </a:solidFill>
                <a:latin typeface="Lucida Sans Unicode" pitchFamily="32" charset="0"/>
                <a:ea typeface="Droid Sans Fallback" charset="0"/>
                <a:cs typeface="Droid Sans Fallback" charset="0"/>
              </a:rPr>
              <a:t/>
            </a:r>
            <a:br>
              <a:rPr lang="lv-LV" sz="2400" dirty="0">
                <a:solidFill>
                  <a:srgbClr val="000000"/>
                </a:solidFill>
                <a:latin typeface="Lucida Sans Unicode" pitchFamily="32" charset="0"/>
                <a:ea typeface="Droid Sans Fallback" charset="0"/>
                <a:cs typeface="Droid Sans Fallback" charset="0"/>
              </a:rPr>
            </a:br>
            <a:r>
              <a:rPr lang="lv-LV" sz="2400" dirty="0">
                <a:solidFill>
                  <a:srgbClr val="000000"/>
                </a:solidFill>
                <a:latin typeface="Lucida Sans Unicode" pitchFamily="32" charset="0"/>
                <a:ea typeface="Droid Sans Fallback" charset="0"/>
                <a:cs typeface="Droid Sans Fallback" charset="0"/>
              </a:rPr>
              <a:t>Ls 25 000 valsts mērķdotācija,</a:t>
            </a:r>
            <a:br>
              <a:rPr lang="lv-LV" sz="2400" dirty="0">
                <a:solidFill>
                  <a:srgbClr val="000000"/>
                </a:solidFill>
                <a:latin typeface="Lucida Sans Unicode" pitchFamily="32" charset="0"/>
                <a:ea typeface="Droid Sans Fallback" charset="0"/>
                <a:cs typeface="Droid Sans Fallback" charset="0"/>
              </a:rPr>
            </a:br>
            <a:r>
              <a:rPr lang="lv-LV" sz="2400" dirty="0">
                <a:solidFill>
                  <a:srgbClr val="000000"/>
                </a:solidFill>
                <a:latin typeface="Lucida Sans Unicode" pitchFamily="32" charset="0"/>
                <a:ea typeface="Droid Sans Fallback" charset="0"/>
                <a:cs typeface="Droid Sans Fallback" charset="0"/>
              </a:rPr>
              <a:t>Ls 550 000 kredītlīdzekļi,</a:t>
            </a:r>
            <a:br>
              <a:rPr lang="lv-LV" sz="2400" dirty="0">
                <a:solidFill>
                  <a:srgbClr val="000000"/>
                </a:solidFill>
                <a:latin typeface="Lucida Sans Unicode" pitchFamily="32" charset="0"/>
                <a:ea typeface="Droid Sans Fallback" charset="0"/>
                <a:cs typeface="Droid Sans Fallback" charset="0"/>
              </a:rPr>
            </a:br>
            <a:r>
              <a:rPr lang="lv-LV" sz="2400" dirty="0">
                <a:solidFill>
                  <a:srgbClr val="000000"/>
                </a:solidFill>
                <a:latin typeface="Lucida Sans Unicode" pitchFamily="32" charset="0"/>
                <a:ea typeface="Droid Sans Fallback" charset="0"/>
                <a:cs typeface="Droid Sans Fallback" charset="0"/>
              </a:rPr>
              <a:t>Ls 73 867 pašvaldības pamatbudžeta līdzekļi</a:t>
            </a:r>
          </a:p>
        </p:txBody>
      </p:sp>
      <p:grpSp>
        <p:nvGrpSpPr>
          <p:cNvPr id="11266" name="Group 2"/>
          <p:cNvGrpSpPr>
            <a:grpSpLocks/>
          </p:cNvGrpSpPr>
          <p:nvPr/>
        </p:nvGrpSpPr>
        <p:grpSpPr bwMode="auto">
          <a:xfrm>
            <a:off x="268288" y="207963"/>
            <a:ext cx="8466137" cy="1503362"/>
            <a:chOff x="169" y="131"/>
            <a:chExt cx="5333" cy="947"/>
          </a:xfrm>
        </p:grpSpPr>
        <p:pic>
          <p:nvPicPr>
            <p:cNvPr id="11267" name="Picture 3"/>
            <p:cNvPicPr>
              <a:picLocks noChangeAspect="1" noChangeArrowheads="1"/>
            </p:cNvPicPr>
            <p:nvPr/>
          </p:nvPicPr>
          <p:blipFill>
            <a:blip r:embed="rId3"/>
            <a:srcRect/>
            <a:stretch>
              <a:fillRect/>
            </a:stretch>
          </p:blipFill>
          <p:spPr bwMode="auto">
            <a:xfrm>
              <a:off x="169" y="131"/>
              <a:ext cx="5333" cy="947"/>
            </a:xfrm>
            <a:prstGeom prst="rect">
              <a:avLst/>
            </a:prstGeom>
            <a:noFill/>
            <a:ln w="9525">
              <a:noFill/>
              <a:round/>
              <a:headEnd/>
              <a:tailEnd/>
            </a:ln>
            <a:effectLst/>
          </p:spPr>
        </p:pic>
        <p:sp>
          <p:nvSpPr>
            <p:cNvPr id="11268" name="Text Box 4"/>
            <p:cNvSpPr txBox="1">
              <a:spLocks noChangeArrowheads="1"/>
            </p:cNvSpPr>
            <p:nvPr/>
          </p:nvSpPr>
          <p:spPr bwMode="auto">
            <a:xfrm>
              <a:off x="169" y="131"/>
              <a:ext cx="5333" cy="947"/>
            </a:xfrm>
            <a:prstGeom prst="rect">
              <a:avLst/>
            </a:prstGeom>
            <a:noFill/>
            <a:ln w="9525">
              <a:noFill/>
              <a:round/>
              <a:headEnd/>
              <a:tailEnd/>
            </a:ln>
            <a:effectLst/>
          </p:spPr>
          <p:txBody>
            <a:bodyPr wrap="none" anchor="ctr"/>
            <a:lstStyle/>
            <a:p>
              <a:endParaRPr lang="lv-LV"/>
            </a:p>
          </p:txBody>
        </p:sp>
      </p:grpSp>
      <p:pic>
        <p:nvPicPr>
          <p:cNvPr id="11269" name="Picture 5"/>
          <p:cNvPicPr>
            <a:picLocks noChangeAspect="1" noChangeArrowheads="1"/>
          </p:cNvPicPr>
          <p:nvPr/>
        </p:nvPicPr>
        <p:blipFill>
          <a:blip r:embed="rId4"/>
          <a:srcRect/>
          <a:stretch>
            <a:fillRect/>
          </a:stretch>
        </p:blipFill>
        <p:spPr bwMode="auto">
          <a:xfrm>
            <a:off x="7000875" y="5905500"/>
            <a:ext cx="952500" cy="952500"/>
          </a:xfrm>
          <a:prstGeom prst="rect">
            <a:avLst/>
          </a:prstGeom>
          <a:noFill/>
          <a:ln w="9525">
            <a:noFill/>
            <a:round/>
            <a:headEnd/>
            <a:tailEnd/>
          </a:ln>
          <a:effectLst/>
        </p:spPr>
      </p:pic>
      <p:pic>
        <p:nvPicPr>
          <p:cNvPr id="11270" name="Picture 6"/>
          <p:cNvPicPr>
            <a:picLocks noChangeAspect="1" noChangeArrowheads="1"/>
          </p:cNvPicPr>
          <p:nvPr/>
        </p:nvPicPr>
        <p:blipFill>
          <a:blip r:embed="rId5"/>
          <a:srcRect/>
          <a:stretch>
            <a:fillRect/>
          </a:stretch>
        </p:blipFill>
        <p:spPr bwMode="auto">
          <a:xfrm>
            <a:off x="8143875" y="5940425"/>
            <a:ext cx="785813" cy="91757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Lucida Sans Unicode"/>
        <a:ea typeface="Droid Sans Fallback"/>
        <a:cs typeface="Droid Sans Fallback"/>
      </a:majorFont>
      <a:minorFont>
        <a:latin typeface="Lucida Sans Unicode"/>
        <a:ea typeface="Droid Sans Fallback"/>
        <a:cs typeface="Droid Sans Fallback"/>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Lucida Sans Unicode"/>
        <a:ea typeface="Droid Sans Fallback"/>
        <a:cs typeface="Droid Sans Fallback"/>
      </a:majorFont>
      <a:minorFont>
        <a:latin typeface="Lucida Sans Unicode"/>
        <a:ea typeface="Droid Sans Fallback"/>
        <a:cs typeface="Droid Sans Fallback"/>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599</TotalTime>
  <Words>620</Words>
  <PresentationFormat>On-screen Show (4:3)</PresentationFormat>
  <Paragraphs>86</Paragraphs>
  <Slides>20</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Times New Roman</vt:lpstr>
      <vt:lpstr>Lucida Sans Unicode</vt:lpstr>
      <vt:lpstr>Droid Sans Fallback</vt:lpstr>
      <vt:lpstr>Arial</vt:lpstr>
      <vt:lpstr>DejaVu Sans</vt:lpstr>
      <vt:lpstr>Calibri</vt:lpstr>
      <vt:lpstr>Wingdings 3</vt:lpstr>
      <vt:lpstr>Wingdings</vt:lpstr>
      <vt:lpstr>Office Theme</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 fondu un citu finansējums  Iecavas pašvaldības izglītības iestādēm</dc:title>
  <dc:creator>ineta_b</dc:creator>
  <cp:lastModifiedBy>ineta_b</cp:lastModifiedBy>
  <cp:revision>65</cp:revision>
  <cp:lastPrinted>1601-01-01T00:00:00Z</cp:lastPrinted>
  <dcterms:created xsi:type="dcterms:W3CDTF">2010-08-24T16:57:07Z</dcterms:created>
  <dcterms:modified xsi:type="dcterms:W3CDTF">2011-01-21T15:00:42Z</dcterms:modified>
</cp:coreProperties>
</file>